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61" r:id="rId2"/>
    <p:sldId id="263" r:id="rId3"/>
    <p:sldId id="273" r:id="rId4"/>
    <p:sldId id="276" r:id="rId5"/>
    <p:sldId id="274" r:id="rId6"/>
    <p:sldId id="279" r:id="rId7"/>
    <p:sldId id="277" r:id="rId8"/>
    <p:sldId id="275" r:id="rId9"/>
    <p:sldId id="278" r:id="rId10"/>
    <p:sldId id="280" r:id="rId11"/>
    <p:sldId id="271" r:id="rId12"/>
    <p:sldId id="270" r:id="rId13"/>
    <p:sldId id="260" r:id="rId14"/>
  </p:sldIdLst>
  <p:sldSz cx="12192000" cy="6858000"/>
  <p:notesSz cx="6799263" cy="9929813"/>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rubý Jan" initials="HJ" lastIdx="7" clrIdx="0">
    <p:extLst>
      <p:ext uri="{19B8F6BF-5375-455C-9EA6-DF929625EA0E}">
        <p15:presenceInfo xmlns:p15="http://schemas.microsoft.com/office/powerpoint/2012/main" userId="S-1-5-21-3239829077-2450116629-1883995281-1191" providerId="AD"/>
      </p:ext>
    </p:extLst>
  </p:cmAuthor>
  <p:cmAuthor id="2" name="Diblíková Lenka" initials="DL" lastIdx="8" clrIdx="1">
    <p:extLst>
      <p:ext uri="{19B8F6BF-5375-455C-9EA6-DF929625EA0E}">
        <p15:presenceInfo xmlns:p15="http://schemas.microsoft.com/office/powerpoint/2012/main" userId="S::Diblikova@dataapex.com::509fff46-ee37-4371-b974-128afdf4c98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4545"/>
    <a:srgbClr val="FFFCC5"/>
    <a:srgbClr val="CF070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77377" autoAdjust="0"/>
  </p:normalViewPr>
  <p:slideViewPr>
    <p:cSldViewPr snapToGrid="0">
      <p:cViewPr varScale="1">
        <p:scale>
          <a:sx n="86" d="100"/>
          <a:sy n="86" d="100"/>
        </p:scale>
        <p:origin x="138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2" y="0"/>
            <a:ext cx="2946347" cy="498216"/>
          </a:xfrm>
          <a:prstGeom prst="rect">
            <a:avLst/>
          </a:prstGeom>
        </p:spPr>
        <p:txBody>
          <a:bodyPr vert="horz" lIns="91751" tIns="45875" rIns="91751" bIns="45875" rtlCol="0"/>
          <a:lstStyle>
            <a:lvl1pPr algn="l">
              <a:defRPr sz="1200"/>
            </a:lvl1pPr>
          </a:lstStyle>
          <a:p>
            <a:endParaRPr lang="cs-CZ"/>
          </a:p>
        </p:txBody>
      </p:sp>
      <p:sp>
        <p:nvSpPr>
          <p:cNvPr id="3" name="Zástupný symbol pro datum 2"/>
          <p:cNvSpPr>
            <a:spLocks noGrp="1"/>
          </p:cNvSpPr>
          <p:nvPr>
            <p:ph type="dt" idx="1"/>
          </p:nvPr>
        </p:nvSpPr>
        <p:spPr>
          <a:xfrm>
            <a:off x="3851344" y="0"/>
            <a:ext cx="2946347" cy="498216"/>
          </a:xfrm>
          <a:prstGeom prst="rect">
            <a:avLst/>
          </a:prstGeom>
        </p:spPr>
        <p:txBody>
          <a:bodyPr vert="horz" lIns="91751" tIns="45875" rIns="91751" bIns="45875" rtlCol="0"/>
          <a:lstStyle>
            <a:lvl1pPr algn="r">
              <a:defRPr sz="1200"/>
            </a:lvl1pPr>
          </a:lstStyle>
          <a:p>
            <a:fld id="{5D8C904B-3868-4955-9680-83F6A8CD3A5F}" type="datetimeFigureOut">
              <a:rPr lang="cs-CZ" smtClean="0"/>
              <a:t>05.04.2022</a:t>
            </a:fld>
            <a:endParaRPr lang="cs-CZ"/>
          </a:p>
        </p:txBody>
      </p:sp>
      <p:sp>
        <p:nvSpPr>
          <p:cNvPr id="4" name="Zástupný symbol pro obrázek snímku 3"/>
          <p:cNvSpPr>
            <a:spLocks noGrp="1" noRot="1" noChangeAspect="1"/>
          </p:cNvSpPr>
          <p:nvPr>
            <p:ph type="sldImg" idx="2"/>
          </p:nvPr>
        </p:nvSpPr>
        <p:spPr>
          <a:xfrm>
            <a:off x="422275" y="1241425"/>
            <a:ext cx="5954713" cy="3351213"/>
          </a:xfrm>
          <a:prstGeom prst="rect">
            <a:avLst/>
          </a:prstGeom>
          <a:noFill/>
          <a:ln w="12700">
            <a:solidFill>
              <a:prstClr val="black"/>
            </a:solidFill>
          </a:ln>
        </p:spPr>
        <p:txBody>
          <a:bodyPr vert="horz" lIns="91751" tIns="45875" rIns="91751" bIns="45875" rtlCol="0" anchor="ctr"/>
          <a:lstStyle/>
          <a:p>
            <a:endParaRPr lang="cs-CZ"/>
          </a:p>
        </p:txBody>
      </p:sp>
      <p:sp>
        <p:nvSpPr>
          <p:cNvPr id="5" name="Zástupný symbol pro poznámky 4"/>
          <p:cNvSpPr>
            <a:spLocks noGrp="1"/>
          </p:cNvSpPr>
          <p:nvPr>
            <p:ph type="body" sz="quarter" idx="3"/>
          </p:nvPr>
        </p:nvSpPr>
        <p:spPr>
          <a:xfrm>
            <a:off x="679927" y="4778722"/>
            <a:ext cx="5439410" cy="3909864"/>
          </a:xfrm>
          <a:prstGeom prst="rect">
            <a:avLst/>
          </a:prstGeom>
        </p:spPr>
        <p:txBody>
          <a:bodyPr vert="horz" lIns="91751" tIns="45875" rIns="91751" bIns="45875"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2" y="9431601"/>
            <a:ext cx="2946347" cy="498215"/>
          </a:xfrm>
          <a:prstGeom prst="rect">
            <a:avLst/>
          </a:prstGeom>
        </p:spPr>
        <p:txBody>
          <a:bodyPr vert="horz" lIns="91751" tIns="45875" rIns="91751" bIns="45875"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1344" y="9431601"/>
            <a:ext cx="2946347" cy="498215"/>
          </a:xfrm>
          <a:prstGeom prst="rect">
            <a:avLst/>
          </a:prstGeom>
        </p:spPr>
        <p:txBody>
          <a:bodyPr vert="horz" lIns="91751" tIns="45875" rIns="91751" bIns="45875" rtlCol="0" anchor="b"/>
          <a:lstStyle>
            <a:lvl1pPr algn="r">
              <a:defRPr sz="1200"/>
            </a:lvl1pPr>
          </a:lstStyle>
          <a:p>
            <a:fld id="{632DA315-1DC6-442A-A77D-F7795D65838E}" type="slidenum">
              <a:rPr lang="cs-CZ" smtClean="0"/>
              <a:t>‹#›</a:t>
            </a:fld>
            <a:endParaRPr lang="cs-CZ"/>
          </a:p>
        </p:txBody>
      </p:sp>
    </p:spTree>
    <p:extLst>
      <p:ext uri="{BB962C8B-B14F-4D97-AF65-F5344CB8AC3E}">
        <p14:creationId xmlns:p14="http://schemas.microsoft.com/office/powerpoint/2010/main" val="14858518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err="1"/>
              <a:t>Clarity</a:t>
            </a:r>
            <a:r>
              <a:rPr lang="cs-CZ" dirty="0"/>
              <a:t> 8.7, </a:t>
            </a:r>
            <a:r>
              <a:rPr lang="cs-CZ" dirty="0" err="1"/>
              <a:t>what</a:t>
            </a:r>
            <a:r>
              <a:rPr lang="cs-CZ" dirty="0"/>
              <a:t> </a:t>
            </a:r>
            <a:r>
              <a:rPr lang="cs-CZ" dirty="0" err="1"/>
              <a:t>is</a:t>
            </a:r>
            <a:r>
              <a:rPr lang="cs-CZ" dirty="0"/>
              <a:t> </a:t>
            </a:r>
            <a:r>
              <a:rPr lang="cs-CZ" dirty="0" err="1"/>
              <a:t>new</a:t>
            </a:r>
            <a:r>
              <a:rPr lang="cs-CZ" dirty="0"/>
              <a:t>.</a:t>
            </a:r>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1</a:t>
            </a:fld>
            <a:endParaRPr lang="cs-CZ"/>
          </a:p>
        </p:txBody>
      </p:sp>
    </p:spTree>
    <p:extLst>
      <p:ext uri="{BB962C8B-B14F-4D97-AF65-F5344CB8AC3E}">
        <p14:creationId xmlns:p14="http://schemas.microsoft.com/office/powerpoint/2010/main" val="11572709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172033" indent="-172033">
              <a:buFont typeface="Arial" panose="020B0604020202020204" pitchFamily="34" charset="0"/>
              <a:buChar char="•"/>
            </a:pPr>
            <a:r>
              <a:rPr lang="cs-CZ" b="1" dirty="0" err="1"/>
              <a:t>Compatibility</a:t>
            </a:r>
            <a:r>
              <a:rPr lang="cs-CZ" b="1" dirty="0"/>
              <a:t> </a:t>
            </a:r>
            <a:r>
              <a:rPr lang="cs-CZ" b="1" dirty="0" err="1"/>
              <a:t>with</a:t>
            </a:r>
            <a:r>
              <a:rPr lang="cs-CZ" b="1" dirty="0"/>
              <a:t> Windows 11</a:t>
            </a:r>
          </a:p>
          <a:p>
            <a:pPr marL="172033" indent="-172033">
              <a:buFont typeface="Arial" panose="020B0604020202020204" pitchFamily="34" charset="0"/>
              <a:buChar char="•"/>
            </a:pPr>
            <a:r>
              <a:rPr lang="en-GB" dirty="0"/>
              <a:t>Changes in </a:t>
            </a:r>
            <a:r>
              <a:rPr lang="en-GB" b="1" dirty="0"/>
              <a:t>Open Dialog</a:t>
            </a:r>
            <a:r>
              <a:rPr lang="en-GB" dirty="0"/>
              <a:t>, e.g. three ways of opening chromatogram</a:t>
            </a:r>
            <a:endParaRPr lang="cs-CZ" dirty="0"/>
          </a:p>
          <a:p>
            <a:pPr marL="172033" indent="-172033">
              <a:buFont typeface="Arial" panose="020B0604020202020204" pitchFamily="34" charset="0"/>
              <a:buChar char="•"/>
            </a:pPr>
            <a:r>
              <a:rPr lang="en-GB" b="1" dirty="0"/>
              <a:t>Footer</a:t>
            </a:r>
            <a:r>
              <a:rPr lang="en-GB" dirty="0"/>
              <a:t> </a:t>
            </a:r>
            <a:r>
              <a:rPr lang="cs-CZ" dirty="0" err="1"/>
              <a:t>option</a:t>
            </a:r>
            <a:r>
              <a:rPr lang="cs-CZ" dirty="0"/>
              <a:t> </a:t>
            </a:r>
            <a:r>
              <a:rPr lang="cs-CZ" dirty="0" err="1"/>
              <a:t>is</a:t>
            </a:r>
            <a:r>
              <a:rPr lang="cs-CZ" dirty="0"/>
              <a:t> </a:t>
            </a:r>
            <a:r>
              <a:rPr lang="cs-CZ" dirty="0" err="1"/>
              <a:t>added</a:t>
            </a:r>
            <a:r>
              <a:rPr lang="cs-CZ" dirty="0"/>
              <a:t> </a:t>
            </a:r>
            <a:r>
              <a:rPr lang="en-GB" dirty="0"/>
              <a:t>to</a:t>
            </a:r>
            <a:r>
              <a:rPr lang="cs-CZ" dirty="0"/>
              <a:t> </a:t>
            </a:r>
            <a:r>
              <a:rPr lang="cs-CZ" dirty="0" err="1"/>
              <a:t>the</a:t>
            </a:r>
            <a:r>
              <a:rPr lang="en-GB" dirty="0"/>
              <a:t> </a:t>
            </a:r>
            <a:r>
              <a:rPr lang="en-GB" b="1" dirty="0"/>
              <a:t>Report Setup</a:t>
            </a:r>
            <a:endParaRPr lang="cs-CZ" b="1" dirty="0"/>
          </a:p>
          <a:p>
            <a:pPr marL="172033" indent="-172033">
              <a:buFont typeface="Arial" panose="020B0604020202020204" pitchFamily="34" charset="0"/>
              <a:buChar char="•"/>
            </a:pPr>
            <a:r>
              <a:rPr lang="en-GB" b="1" dirty="0"/>
              <a:t>Export</a:t>
            </a:r>
            <a:r>
              <a:rPr lang="en-GB" dirty="0"/>
              <a:t> to new </a:t>
            </a:r>
            <a:r>
              <a:rPr lang="en-GB" b="1" dirty="0"/>
              <a:t>*.</a:t>
            </a:r>
            <a:r>
              <a:rPr lang="en-GB" b="1" dirty="0" err="1"/>
              <a:t>xslx</a:t>
            </a:r>
            <a:r>
              <a:rPr lang="en-GB" b="1" dirty="0"/>
              <a:t> </a:t>
            </a:r>
            <a:r>
              <a:rPr lang="en-GB" dirty="0"/>
              <a:t>format</a:t>
            </a:r>
            <a:endParaRPr lang="cs-CZ" dirty="0"/>
          </a:p>
          <a:p>
            <a:pPr marL="172033" indent="-172033">
              <a:buFont typeface="Arial" panose="020B0604020202020204" pitchFamily="34" charset="0"/>
              <a:buChar char="•"/>
            </a:pPr>
            <a:r>
              <a:rPr lang="en-GB" b="1" dirty="0"/>
              <a:t>MS extension </a:t>
            </a:r>
            <a:r>
              <a:rPr lang="en-GB" dirty="0"/>
              <a:t>improvements</a:t>
            </a:r>
            <a:endParaRPr lang="cs-CZ" dirty="0"/>
          </a:p>
          <a:p>
            <a:pPr marL="172033" indent="-172033">
              <a:buFont typeface="Arial" panose="020B0604020202020204" pitchFamily="34" charset="0"/>
              <a:buChar char="•"/>
            </a:pPr>
            <a:r>
              <a:rPr lang="en-GB" dirty="0"/>
              <a:t>A lot of </a:t>
            </a:r>
            <a:r>
              <a:rPr lang="cs-CZ" dirty="0" err="1"/>
              <a:t>other</a:t>
            </a:r>
            <a:r>
              <a:rPr lang="cs-CZ" dirty="0"/>
              <a:t> </a:t>
            </a:r>
            <a:r>
              <a:rPr lang="en-GB" dirty="0"/>
              <a:t>small improvements and fixed bugs </a:t>
            </a:r>
            <a:endParaRPr lang="cs-CZ" dirty="0"/>
          </a:p>
          <a:p>
            <a:pPr marL="172033" indent="-172033">
              <a:buFont typeface="Arial" panose="020B0604020202020204" pitchFamily="34" charset="0"/>
              <a:buChar char="•"/>
            </a:pPr>
            <a:r>
              <a:rPr lang="cs-CZ" b="1" dirty="0"/>
              <a:t>New </a:t>
            </a:r>
            <a:r>
              <a:rPr lang="cs-CZ" dirty="0"/>
              <a:t>and </a:t>
            </a:r>
            <a:r>
              <a:rPr lang="cs-CZ" b="1" dirty="0" err="1"/>
              <a:t>updated</a:t>
            </a:r>
            <a:r>
              <a:rPr lang="cs-CZ" b="1" dirty="0"/>
              <a:t> </a:t>
            </a:r>
            <a:r>
              <a:rPr lang="cs-CZ" dirty="0" err="1"/>
              <a:t>control</a:t>
            </a:r>
            <a:r>
              <a:rPr lang="cs-CZ" dirty="0"/>
              <a:t> </a:t>
            </a:r>
            <a:r>
              <a:rPr lang="cs-CZ" dirty="0" err="1"/>
              <a:t>modules</a:t>
            </a:r>
            <a:endParaRPr lang="cs-CZ" b="1" dirty="0"/>
          </a:p>
          <a:p>
            <a:pPr defTabSz="917509">
              <a:defRPr/>
            </a:pPr>
            <a:endParaRPr lang="cs-CZ" b="1" dirty="0"/>
          </a:p>
          <a:p>
            <a:endParaRPr lang="cs-CZ" dirty="0"/>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2</a:t>
            </a:fld>
            <a:endParaRPr lang="cs-CZ"/>
          </a:p>
        </p:txBody>
      </p:sp>
    </p:spTree>
    <p:extLst>
      <p:ext uri="{BB962C8B-B14F-4D97-AF65-F5344CB8AC3E}">
        <p14:creationId xmlns:p14="http://schemas.microsoft.com/office/powerpoint/2010/main" val="32561909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algn="l"/>
            <a:r>
              <a:rPr lang="cs-CZ" b="1" i="0" dirty="0"/>
              <a:t>Windows 11</a:t>
            </a:r>
          </a:p>
          <a:p>
            <a:pPr marL="172033" indent="-172033">
              <a:buFont typeface="Arial" panose="020B0604020202020204" pitchFamily="34" charset="0"/>
              <a:buChar char="•"/>
            </a:pPr>
            <a:r>
              <a:rPr lang="cs-CZ" b="0" i="0" dirty="0" err="1"/>
              <a:t>Clarity</a:t>
            </a:r>
            <a:r>
              <a:rPr lang="en-GB" b="0" i="0" dirty="0"/>
              <a:t> is now compatible with Windows 11. The Windows 11 operating system can only run on 64-bit CPUs, this can be incompatible with some control modules or hardware, for more information please refer to the Clarity compatibility table on www.dataapex.com or the datasheet D016 - Clarity Compatibility Table.</a:t>
            </a:r>
            <a:endParaRPr lang="cs-CZ" b="0" i="0" dirty="0"/>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3</a:t>
            </a:fld>
            <a:endParaRPr lang="cs-CZ"/>
          </a:p>
        </p:txBody>
      </p:sp>
    </p:spTree>
    <p:extLst>
      <p:ext uri="{BB962C8B-B14F-4D97-AF65-F5344CB8AC3E}">
        <p14:creationId xmlns:p14="http://schemas.microsoft.com/office/powerpoint/2010/main" val="4573770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algn="l"/>
            <a:r>
              <a:rPr lang="cs-CZ" b="1" dirty="0">
                <a:solidFill>
                  <a:srgbClr val="3E3E3E"/>
                </a:solidFill>
              </a:rPr>
              <a:t>Open Dialog</a:t>
            </a:r>
          </a:p>
          <a:p>
            <a:pPr marL="172033" indent="-172033">
              <a:buFont typeface="Arial" panose="020B0604020202020204" pitchFamily="34" charset="0"/>
              <a:buChar char="•"/>
            </a:pPr>
            <a:r>
              <a:rPr lang="en-GB" b="0" i="0" dirty="0">
                <a:solidFill>
                  <a:srgbClr val="242424"/>
                </a:solidFill>
                <a:effectLst/>
                <a:latin typeface="Segoe UI" panose="020B0502040204020203" pitchFamily="34" charset="0"/>
              </a:rPr>
              <a:t>The Open Chromatogram dialog has new possibilities. </a:t>
            </a:r>
            <a:endParaRPr lang="cs-CZ" b="0" i="0" dirty="0">
              <a:solidFill>
                <a:srgbClr val="242424"/>
              </a:solidFill>
              <a:effectLst/>
              <a:latin typeface="Segoe UI" panose="020B0502040204020203" pitchFamily="34" charset="0"/>
            </a:endParaRPr>
          </a:p>
          <a:p>
            <a:pPr marL="172033" indent="-172033">
              <a:buFont typeface="Arial" panose="020B0604020202020204" pitchFamily="34" charset="0"/>
              <a:buChar char="•"/>
            </a:pPr>
            <a:r>
              <a:rPr lang="en-GB" b="0" i="0" dirty="0">
                <a:solidFill>
                  <a:srgbClr val="242424"/>
                </a:solidFill>
                <a:effectLst/>
                <a:latin typeface="Segoe UI" panose="020B0502040204020203" pitchFamily="34" charset="0"/>
              </a:rPr>
              <a:t>When selecting multiple chromatograms, Overlay is intuitively the default opening option. </a:t>
            </a:r>
            <a:endParaRPr lang="cs-CZ" b="0" i="0">
              <a:solidFill>
                <a:srgbClr val="242424"/>
              </a:solidFill>
              <a:effectLst/>
              <a:latin typeface="Segoe UI" panose="020B0502040204020203" pitchFamily="34" charset="0"/>
            </a:endParaRPr>
          </a:p>
          <a:p>
            <a:pPr marL="172033" indent="-172033">
              <a:buFont typeface="Arial" panose="020B0604020202020204" pitchFamily="34" charset="0"/>
              <a:buChar char="•"/>
            </a:pPr>
            <a:r>
              <a:rPr lang="en-GB" b="0" i="0" dirty="0">
                <a:solidFill>
                  <a:srgbClr val="242424"/>
                </a:solidFill>
                <a:effectLst/>
                <a:latin typeface="Segoe UI" panose="020B0502040204020203" pitchFamily="34" charset="0"/>
              </a:rPr>
              <a:t>It is also possible to choose whether you want to open the selected</a:t>
            </a:r>
            <a:br>
              <a:rPr lang="en-GB" dirty="0"/>
            </a:br>
            <a:r>
              <a:rPr lang="en-GB" b="0" i="0" dirty="0">
                <a:solidFill>
                  <a:srgbClr val="242424"/>
                </a:solidFill>
                <a:effectLst/>
                <a:latin typeface="Segoe UI" panose="020B0502040204020203" pitchFamily="34" charset="0"/>
              </a:rPr>
              <a:t>chromatograms in the Overlay or browse them one by one by clicking on the arrow in the Open button. The selection of signals to display is also more convenient as there is a new three-state All signals checkbox.</a:t>
            </a:r>
            <a:endParaRPr lang="cs-CZ" dirty="0">
              <a:solidFill>
                <a:srgbClr val="3E3E3E"/>
              </a:solidFill>
              <a:latin typeface="ArialMT"/>
            </a:endParaRPr>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4</a:t>
            </a:fld>
            <a:endParaRPr lang="cs-CZ"/>
          </a:p>
        </p:txBody>
      </p:sp>
    </p:spTree>
    <p:extLst>
      <p:ext uri="{BB962C8B-B14F-4D97-AF65-F5344CB8AC3E}">
        <p14:creationId xmlns:p14="http://schemas.microsoft.com/office/powerpoint/2010/main" val="8076999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a:t>MS </a:t>
            </a:r>
            <a:r>
              <a:rPr lang="cs-CZ" b="1" dirty="0" err="1"/>
              <a:t>extension</a:t>
            </a:r>
            <a:endParaRPr lang="cs-CZ" b="1" dirty="0"/>
          </a:p>
          <a:p>
            <a:pPr marL="172033" indent="-172033">
              <a:buFont typeface="Arial" panose="020B0604020202020204" pitchFamily="34" charset="0"/>
              <a:buChar char="•"/>
            </a:pPr>
            <a:r>
              <a:rPr lang="en-GB" dirty="0">
                <a:solidFill>
                  <a:srgbClr val="3E3E3E"/>
                </a:solidFill>
              </a:rPr>
              <a:t>The MS Extension has been improved to address the situation when</a:t>
            </a:r>
            <a:r>
              <a:rPr lang="cs-CZ" dirty="0">
                <a:solidFill>
                  <a:srgbClr val="3E3E3E"/>
                </a:solidFill>
              </a:rPr>
              <a:t> </a:t>
            </a:r>
            <a:r>
              <a:rPr lang="en-GB" dirty="0">
                <a:solidFill>
                  <a:srgbClr val="3E3E3E"/>
                </a:solidFill>
              </a:rPr>
              <a:t>peaks are not separated. If each of the compounds has a specific m/z ion, they can be quantified even if they are not separated in the TIC.</a:t>
            </a:r>
            <a:endParaRPr lang="cs-CZ" dirty="0">
              <a:solidFill>
                <a:srgbClr val="3E3E3E"/>
              </a:solidFill>
            </a:endParaRPr>
          </a:p>
          <a:p>
            <a:pPr marL="172033" indent="-172033">
              <a:buFont typeface="Arial" panose="020B0604020202020204" pitchFamily="34" charset="0"/>
              <a:buChar char="•"/>
            </a:pPr>
            <a:r>
              <a:rPr lang="cs-CZ" dirty="0"/>
              <a:t>L</a:t>
            </a:r>
            <a:r>
              <a:rPr lang="en-GB" dirty="0" err="1"/>
              <a:t>ocal</a:t>
            </a:r>
            <a:r>
              <a:rPr lang="en-GB" dirty="0"/>
              <a:t> Integration parameters are now specific for each quantification signal (instead of each compound), thus ensuring consistency of parameters for all peaks evaluated on the same m/z signal</a:t>
            </a:r>
            <a:r>
              <a:rPr lang="cs-CZ" dirty="0"/>
              <a:t>.</a:t>
            </a:r>
          </a:p>
          <a:p>
            <a:pPr defTabSz="917509">
              <a:defRPr/>
            </a:pPr>
            <a:endParaRPr lang="cs-CZ" dirty="0"/>
          </a:p>
          <a:p>
            <a:endParaRPr lang="cs-CZ" dirty="0"/>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5</a:t>
            </a:fld>
            <a:endParaRPr lang="cs-CZ"/>
          </a:p>
        </p:txBody>
      </p:sp>
    </p:spTree>
    <p:extLst>
      <p:ext uri="{BB962C8B-B14F-4D97-AF65-F5344CB8AC3E}">
        <p14:creationId xmlns:p14="http://schemas.microsoft.com/office/powerpoint/2010/main" val="18890278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7509">
              <a:defRPr/>
            </a:pPr>
            <a:r>
              <a:rPr lang="en-GB" dirty="0">
                <a:solidFill>
                  <a:srgbClr val="3E3E3E"/>
                </a:solidFill>
              </a:rPr>
              <a:t>Now quantification signal is constructed for every m/z used for</a:t>
            </a:r>
            <a:r>
              <a:rPr lang="cs-CZ" dirty="0">
                <a:solidFill>
                  <a:srgbClr val="3E3E3E"/>
                </a:solidFill>
              </a:rPr>
              <a:t> </a:t>
            </a:r>
            <a:r>
              <a:rPr lang="en-GB" dirty="0">
                <a:solidFill>
                  <a:srgbClr val="3E3E3E"/>
                </a:solidFill>
              </a:rPr>
              <a:t>quantification. It means that compounds</a:t>
            </a:r>
            <a:r>
              <a:rPr lang="cs-CZ" dirty="0">
                <a:solidFill>
                  <a:srgbClr val="3E3E3E"/>
                </a:solidFill>
              </a:rPr>
              <a:t> </a:t>
            </a:r>
            <a:r>
              <a:rPr lang="en-GB" dirty="0">
                <a:solidFill>
                  <a:srgbClr val="3E3E3E"/>
                </a:solidFill>
              </a:rPr>
              <a:t>that have the same retention time,</a:t>
            </a:r>
            <a:r>
              <a:rPr lang="cs-CZ" dirty="0">
                <a:solidFill>
                  <a:srgbClr val="3E3E3E"/>
                </a:solidFill>
              </a:rPr>
              <a:t> </a:t>
            </a:r>
            <a:r>
              <a:rPr lang="en-GB" dirty="0">
                <a:solidFill>
                  <a:srgbClr val="3E3E3E"/>
                </a:solidFill>
              </a:rPr>
              <a:t>but which are quantified on different m/z,</a:t>
            </a:r>
            <a:r>
              <a:rPr lang="cs-CZ" dirty="0">
                <a:solidFill>
                  <a:srgbClr val="3E3E3E"/>
                </a:solidFill>
              </a:rPr>
              <a:t> </a:t>
            </a:r>
            <a:r>
              <a:rPr lang="en-GB" dirty="0">
                <a:solidFill>
                  <a:srgbClr val="3E3E3E"/>
                </a:solidFill>
              </a:rPr>
              <a:t>are calculated independently.</a:t>
            </a:r>
            <a:endParaRPr lang="cs-CZ" dirty="0">
              <a:solidFill>
                <a:srgbClr val="3E3E3E"/>
              </a:solidFill>
            </a:endParaRPr>
          </a:p>
          <a:p>
            <a:pPr defTabSz="917509">
              <a:defRPr/>
            </a:pPr>
            <a:r>
              <a:rPr lang="en-GB" dirty="0"/>
              <a:t>Peak selection in MS method and calibration now</a:t>
            </a:r>
            <a:r>
              <a:rPr lang="cs-CZ" dirty="0"/>
              <a:t> </a:t>
            </a:r>
            <a:r>
              <a:rPr lang="en-GB" dirty="0"/>
              <a:t>supports Best Match option.</a:t>
            </a:r>
            <a:endParaRPr lang="cs-CZ" dirty="0"/>
          </a:p>
          <a:p>
            <a:endParaRPr lang="en-GB" dirty="0"/>
          </a:p>
        </p:txBody>
      </p:sp>
      <p:sp>
        <p:nvSpPr>
          <p:cNvPr id="4" name="Slide Number Placeholder 3"/>
          <p:cNvSpPr>
            <a:spLocks noGrp="1"/>
          </p:cNvSpPr>
          <p:nvPr>
            <p:ph type="sldNum" sz="quarter" idx="5"/>
          </p:nvPr>
        </p:nvSpPr>
        <p:spPr/>
        <p:txBody>
          <a:bodyPr/>
          <a:lstStyle/>
          <a:p>
            <a:fld id="{632DA315-1DC6-442A-A77D-F7795D65838E}" type="slidenum">
              <a:rPr lang="cs-CZ" smtClean="0"/>
              <a:t>6</a:t>
            </a:fld>
            <a:endParaRPr lang="cs-CZ"/>
          </a:p>
        </p:txBody>
      </p:sp>
    </p:spTree>
    <p:extLst>
      <p:ext uri="{BB962C8B-B14F-4D97-AF65-F5344CB8AC3E}">
        <p14:creationId xmlns:p14="http://schemas.microsoft.com/office/powerpoint/2010/main" val="21259083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algn="l"/>
            <a:r>
              <a:rPr lang="cs-CZ" b="1" dirty="0"/>
              <a:t>Export Data</a:t>
            </a:r>
          </a:p>
          <a:p>
            <a:pPr marL="172033" indent="-172033">
              <a:buFont typeface="Arial" panose="020B0604020202020204" pitchFamily="34" charset="0"/>
              <a:buChar char="•"/>
            </a:pPr>
            <a:r>
              <a:rPr lang="en-GB" b="0" dirty="0"/>
              <a:t>Export Data dialog has been slightly reorganized to include new exporting options and </a:t>
            </a:r>
            <a:r>
              <a:rPr lang="cs-CZ" b="0" dirty="0"/>
              <a:t>to </a:t>
            </a:r>
            <a:r>
              <a:rPr lang="en-GB" b="0" dirty="0"/>
              <a:t>better indicate which combinations of options are viable.</a:t>
            </a:r>
            <a:endParaRPr lang="cs-CZ" b="0" dirty="0"/>
          </a:p>
          <a:p>
            <a:pPr marL="172033" indent="-172033">
              <a:buFont typeface="Arial" panose="020B0604020202020204" pitchFamily="34" charset="0"/>
              <a:buChar char="•"/>
            </a:pPr>
            <a:r>
              <a:rPr lang="en-GB" b="0" dirty="0"/>
              <a:t>Clarity now exports to Excel in *.</a:t>
            </a:r>
            <a:r>
              <a:rPr lang="en-GB" b="0" dirty="0" err="1"/>
              <a:t>xslx</a:t>
            </a:r>
            <a:r>
              <a:rPr lang="en-GB" b="0" dirty="0"/>
              <a:t> format. For this export, it is now required to have Excel 2007 or later installed.  Exporting to older versions of Excel has been discontinued.</a:t>
            </a:r>
            <a:endParaRPr lang="cs-CZ" b="0" dirty="0"/>
          </a:p>
          <a:p>
            <a:pPr marL="172033" indent="-172033">
              <a:buFont typeface="Arial" panose="020B0604020202020204" pitchFamily="34" charset="0"/>
              <a:buChar char="•"/>
            </a:pPr>
            <a:r>
              <a:rPr lang="en-GB" b="0" dirty="0"/>
              <a:t>All Signals Result Table now can be exported. It will always be sorted by</a:t>
            </a:r>
            <a:r>
              <a:rPr lang="cs-CZ" b="0" dirty="0"/>
              <a:t> </a:t>
            </a:r>
            <a:r>
              <a:rPr lang="en-GB" b="0" dirty="0"/>
              <a:t>Retention Time.</a:t>
            </a:r>
            <a:endParaRPr lang="cs-CZ" b="0" dirty="0"/>
          </a:p>
          <a:p>
            <a:pPr marL="172033" indent="-172033">
              <a:buFont typeface="Arial" panose="020B0604020202020204" pitchFamily="34" charset="0"/>
              <a:buChar char="•"/>
            </a:pPr>
            <a:endParaRPr lang="cs-CZ" b="0" dirty="0"/>
          </a:p>
          <a:p>
            <a:pPr marL="172033" indent="-172033">
              <a:buFont typeface="Arial" panose="020B0604020202020204" pitchFamily="34" charset="0"/>
              <a:buChar char="•"/>
            </a:pPr>
            <a:endParaRPr lang="cs-CZ" b="0" dirty="0"/>
          </a:p>
          <a:p>
            <a:endParaRPr lang="cs-CZ" dirty="0"/>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7</a:t>
            </a:fld>
            <a:endParaRPr lang="cs-CZ"/>
          </a:p>
        </p:txBody>
      </p:sp>
    </p:spTree>
    <p:extLst>
      <p:ext uri="{BB962C8B-B14F-4D97-AF65-F5344CB8AC3E}">
        <p14:creationId xmlns:p14="http://schemas.microsoft.com/office/powerpoint/2010/main" val="7708512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err="1"/>
              <a:t>Footer</a:t>
            </a:r>
            <a:endParaRPr lang="cs-CZ" b="1" dirty="0"/>
          </a:p>
          <a:p>
            <a:pPr marL="172033" indent="-172033">
              <a:buFont typeface="Arial" panose="020B0604020202020204" pitchFamily="34" charset="0"/>
              <a:buChar char="•"/>
            </a:pPr>
            <a:r>
              <a:rPr lang="cs-CZ" sz="1800" dirty="0" err="1">
                <a:solidFill>
                  <a:srgbClr val="3E3E3E"/>
                </a:solidFill>
                <a:latin typeface="ArialMT"/>
              </a:rPr>
              <a:t>The</a:t>
            </a:r>
            <a:r>
              <a:rPr lang="cs-CZ" sz="1800" dirty="0">
                <a:solidFill>
                  <a:srgbClr val="3E3E3E"/>
                </a:solidFill>
                <a:latin typeface="ArialMT"/>
              </a:rPr>
              <a:t> </a:t>
            </a:r>
            <a:r>
              <a:rPr lang="cs-CZ" sz="1800" dirty="0" err="1">
                <a:solidFill>
                  <a:srgbClr val="3E3E3E"/>
                </a:solidFill>
                <a:latin typeface="ArialMT"/>
              </a:rPr>
              <a:t>Footer</a:t>
            </a:r>
            <a:r>
              <a:rPr lang="cs-CZ" sz="1800" dirty="0">
                <a:solidFill>
                  <a:srgbClr val="3E3E3E"/>
                </a:solidFill>
                <a:latin typeface="ArialMT"/>
              </a:rPr>
              <a:t> </a:t>
            </a:r>
            <a:r>
              <a:rPr lang="cs-CZ" sz="1800" dirty="0" err="1">
                <a:solidFill>
                  <a:srgbClr val="3E3E3E"/>
                </a:solidFill>
                <a:latin typeface="ArialMT"/>
              </a:rPr>
              <a:t>option</a:t>
            </a:r>
            <a:r>
              <a:rPr lang="cs-CZ" sz="1800" dirty="0">
                <a:solidFill>
                  <a:srgbClr val="3E3E3E"/>
                </a:solidFill>
                <a:latin typeface="ArialMT"/>
              </a:rPr>
              <a:t> </a:t>
            </a:r>
            <a:r>
              <a:rPr lang="en-GB" sz="1800" dirty="0">
                <a:solidFill>
                  <a:srgbClr val="3E3E3E"/>
                </a:solidFill>
                <a:latin typeface="ArialMT"/>
              </a:rPr>
              <a:t>ha</a:t>
            </a:r>
            <a:r>
              <a:rPr lang="cs-CZ" sz="1800" dirty="0">
                <a:solidFill>
                  <a:srgbClr val="3E3E3E"/>
                </a:solidFill>
                <a:latin typeface="ArialMT"/>
              </a:rPr>
              <a:t>s </a:t>
            </a:r>
            <a:r>
              <a:rPr lang="cs-CZ" sz="1800" dirty="0" err="1">
                <a:solidFill>
                  <a:srgbClr val="3E3E3E"/>
                </a:solidFill>
                <a:latin typeface="ArialMT"/>
              </a:rPr>
              <a:t>been</a:t>
            </a:r>
            <a:r>
              <a:rPr lang="en-GB" sz="1800" dirty="0">
                <a:solidFill>
                  <a:srgbClr val="3E3E3E"/>
                </a:solidFill>
                <a:latin typeface="ArialMT"/>
              </a:rPr>
              <a:t> added to </a:t>
            </a:r>
            <a:r>
              <a:rPr lang="en-GB" sz="1800" dirty="0">
                <a:solidFill>
                  <a:srgbClr val="0000CE"/>
                </a:solidFill>
                <a:latin typeface="ArialMT"/>
              </a:rPr>
              <a:t>Report Setup</a:t>
            </a:r>
            <a:r>
              <a:rPr lang="en-GB" sz="1800" dirty="0">
                <a:solidFill>
                  <a:srgbClr val="3E3E3E"/>
                </a:solidFill>
                <a:latin typeface="ArialMT"/>
              </a:rPr>
              <a:t>.</a:t>
            </a:r>
            <a:endParaRPr lang="cs-CZ" sz="1800" dirty="0">
              <a:solidFill>
                <a:srgbClr val="3E3E3E"/>
              </a:solidFill>
              <a:latin typeface="ArialMT"/>
            </a:endParaRPr>
          </a:p>
          <a:p>
            <a:pPr marL="172033" indent="-172033" defTabSz="917509">
              <a:buFont typeface="Arial" panose="020B0604020202020204" pitchFamily="34" charset="0"/>
              <a:buChar char="•"/>
              <a:defRPr/>
            </a:pPr>
            <a:r>
              <a:rPr lang="cs-CZ" sz="3200" dirty="0"/>
              <a:t>OQ </a:t>
            </a:r>
            <a:r>
              <a:rPr lang="cs-CZ" sz="3200" dirty="0" err="1"/>
              <a:t>reports</a:t>
            </a:r>
            <a:r>
              <a:rPr lang="cs-CZ" sz="3200" dirty="0"/>
              <a:t> </a:t>
            </a:r>
            <a:r>
              <a:rPr lang="cs-CZ" sz="3200" dirty="0" err="1"/>
              <a:t>styles</a:t>
            </a:r>
            <a:r>
              <a:rPr lang="cs-CZ" sz="3200" dirty="0"/>
              <a:t> has </a:t>
            </a:r>
            <a:r>
              <a:rPr lang="cs-CZ" sz="3200" dirty="0" err="1"/>
              <a:t>been</a:t>
            </a:r>
            <a:r>
              <a:rPr lang="cs-CZ" sz="3200" dirty="0"/>
              <a:t> </a:t>
            </a:r>
            <a:r>
              <a:rPr lang="cs-CZ" sz="3200" dirty="0" err="1"/>
              <a:t>amended</a:t>
            </a:r>
            <a:r>
              <a:rPr lang="cs-CZ" sz="3200" dirty="0"/>
              <a:t> to use </a:t>
            </a:r>
            <a:r>
              <a:rPr lang="cs-CZ" sz="3200" dirty="0" err="1"/>
              <a:t>the</a:t>
            </a:r>
            <a:r>
              <a:rPr lang="cs-CZ" sz="3200" dirty="0"/>
              <a:t> </a:t>
            </a:r>
            <a:r>
              <a:rPr lang="cs-CZ" sz="3200" dirty="0" err="1"/>
              <a:t>Footer</a:t>
            </a:r>
            <a:r>
              <a:rPr lang="cs-CZ" sz="3200" dirty="0"/>
              <a:t>.</a:t>
            </a:r>
          </a:p>
          <a:p>
            <a:pPr marL="172033" indent="-172033">
              <a:buFont typeface="Arial" panose="020B0604020202020204" pitchFamily="34" charset="0"/>
              <a:buChar char="•"/>
            </a:pPr>
            <a:endParaRPr lang="cs-CZ" sz="1800" b="1" dirty="0">
              <a:solidFill>
                <a:srgbClr val="3E3E3E"/>
              </a:solidFill>
              <a:latin typeface="ArialMT"/>
            </a:endParaRPr>
          </a:p>
          <a:p>
            <a:pPr marL="172033" indent="-172033">
              <a:buFont typeface="Arial" panose="020B0604020202020204" pitchFamily="34" charset="0"/>
              <a:buChar char="•"/>
            </a:pPr>
            <a:endParaRPr lang="cs-CZ" b="1" dirty="0"/>
          </a:p>
          <a:p>
            <a:endParaRPr lang="cs-CZ" dirty="0"/>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8</a:t>
            </a:fld>
            <a:endParaRPr lang="cs-CZ"/>
          </a:p>
        </p:txBody>
      </p:sp>
    </p:spTree>
    <p:extLst>
      <p:ext uri="{BB962C8B-B14F-4D97-AF65-F5344CB8AC3E}">
        <p14:creationId xmlns:p14="http://schemas.microsoft.com/office/powerpoint/2010/main" val="7655918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b="1" dirty="0"/>
              <a:t>Single </a:t>
            </a:r>
            <a:r>
              <a:rPr lang="cs-CZ" b="1" dirty="0" err="1"/>
              <a:t>Analysis</a:t>
            </a:r>
            <a:r>
              <a:rPr lang="cs-CZ" b="1" dirty="0"/>
              <a:t> </a:t>
            </a:r>
            <a:r>
              <a:rPr lang="cs-CZ" b="1" dirty="0" err="1"/>
              <a:t>Print</a:t>
            </a:r>
            <a:r>
              <a:rPr lang="cs-CZ" b="1" dirty="0"/>
              <a:t> </a:t>
            </a:r>
            <a:r>
              <a:rPr lang="cs-CZ" b="1" dirty="0" err="1"/>
              <a:t>Settings</a:t>
            </a:r>
            <a:endParaRPr lang="cs-CZ" b="1" dirty="0"/>
          </a:p>
          <a:p>
            <a:pPr marL="172033" indent="-172033">
              <a:buFont typeface="Arial" panose="020B0604020202020204" pitchFamily="34" charset="0"/>
              <a:buChar char="•"/>
            </a:pPr>
            <a:r>
              <a:rPr lang="en-GB" dirty="0"/>
              <a:t>In </a:t>
            </a:r>
            <a:r>
              <a:rPr lang="cs-CZ" dirty="0" err="1"/>
              <a:t>the</a:t>
            </a:r>
            <a:r>
              <a:rPr lang="cs-CZ" dirty="0"/>
              <a:t> </a:t>
            </a:r>
            <a:r>
              <a:rPr lang="en-GB" dirty="0"/>
              <a:t>Single Analysis window, all print settings are now easily accessible on the Post Run Settings tab, where you can check if you want to Print Results or Print Results To PDF with the selected Report Style.</a:t>
            </a:r>
          </a:p>
        </p:txBody>
      </p:sp>
      <p:sp>
        <p:nvSpPr>
          <p:cNvPr id="4" name="Slide Number Placeholder 3"/>
          <p:cNvSpPr>
            <a:spLocks noGrp="1"/>
          </p:cNvSpPr>
          <p:nvPr>
            <p:ph type="sldNum" sz="quarter" idx="5"/>
          </p:nvPr>
        </p:nvSpPr>
        <p:spPr/>
        <p:txBody>
          <a:bodyPr/>
          <a:lstStyle/>
          <a:p>
            <a:fld id="{632DA315-1DC6-442A-A77D-F7795D65838E}" type="slidenum">
              <a:rPr lang="cs-CZ" smtClean="0"/>
              <a:t>9</a:t>
            </a:fld>
            <a:endParaRPr lang="cs-CZ"/>
          </a:p>
        </p:txBody>
      </p:sp>
    </p:spTree>
    <p:extLst>
      <p:ext uri="{BB962C8B-B14F-4D97-AF65-F5344CB8AC3E}">
        <p14:creationId xmlns:p14="http://schemas.microsoft.com/office/powerpoint/2010/main" val="9650832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In the User Accounts is a new option to duplicate existing user settings when creating a new user</a:t>
            </a:r>
            <a:endParaRPr lang="en-GB" dirty="0"/>
          </a:p>
        </p:txBody>
      </p:sp>
      <p:sp>
        <p:nvSpPr>
          <p:cNvPr id="4" name="Slide Number Placeholder 3"/>
          <p:cNvSpPr>
            <a:spLocks noGrp="1"/>
          </p:cNvSpPr>
          <p:nvPr>
            <p:ph type="sldNum" sz="quarter" idx="5"/>
          </p:nvPr>
        </p:nvSpPr>
        <p:spPr/>
        <p:txBody>
          <a:bodyPr/>
          <a:lstStyle/>
          <a:p>
            <a:fld id="{632DA315-1DC6-442A-A77D-F7795D65838E}" type="slidenum">
              <a:rPr lang="cs-CZ" smtClean="0"/>
              <a:t>10</a:t>
            </a:fld>
            <a:endParaRPr lang="cs-CZ"/>
          </a:p>
        </p:txBody>
      </p:sp>
    </p:spTree>
    <p:extLst>
      <p:ext uri="{BB962C8B-B14F-4D97-AF65-F5344CB8AC3E}">
        <p14:creationId xmlns:p14="http://schemas.microsoft.com/office/powerpoint/2010/main" val="16352902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err="1"/>
              <a:t>Other</a:t>
            </a:r>
            <a:r>
              <a:rPr lang="cs-CZ" b="1" dirty="0"/>
              <a:t> </a:t>
            </a:r>
            <a:r>
              <a:rPr lang="cs-CZ" b="1" dirty="0" err="1"/>
              <a:t>improvements</a:t>
            </a:r>
            <a:endParaRPr lang="cs-CZ" b="1" dirty="0"/>
          </a:p>
          <a:p>
            <a:pPr marL="172033" indent="-172033" defTabSz="917509">
              <a:buFont typeface="Arial" panose="020B0604020202020204" pitchFamily="34" charset="0"/>
              <a:buChar char="•"/>
              <a:defRPr/>
            </a:pPr>
            <a:r>
              <a:rPr lang="en-GB" b="0" dirty="0"/>
              <a:t>SST extension now supports SST method versions.</a:t>
            </a:r>
          </a:p>
          <a:p>
            <a:pPr marL="172033" indent="-172033" defTabSz="917509">
              <a:buFont typeface="Arial" panose="020B0604020202020204" pitchFamily="34" charset="0"/>
              <a:buChar char="•"/>
              <a:defRPr/>
            </a:pPr>
            <a:r>
              <a:rPr lang="en-GB" b="0" dirty="0"/>
              <a:t>Improved memory handling of method versions history during chromatogram creation.</a:t>
            </a:r>
            <a:endParaRPr lang="cs-CZ" b="0" dirty="0"/>
          </a:p>
          <a:p>
            <a:pPr marL="172033" indent="-172033">
              <a:buFont typeface="Arial" panose="020B0604020202020204" pitchFamily="34" charset="0"/>
              <a:buChar char="•"/>
            </a:pPr>
            <a:r>
              <a:rPr lang="en-GB" b="0" dirty="0"/>
              <a:t>In calibration, when adding peaks from a multi-signal chromatogram with the option On Active Signal, the default names of compounds or groups will be constructed as "Retention Time" + "Signal number".</a:t>
            </a:r>
          </a:p>
          <a:p>
            <a:pPr marL="172033" indent="-172033">
              <a:buFont typeface="Arial" panose="020B0604020202020204" pitchFamily="34" charset="0"/>
              <a:buChar char="•"/>
            </a:pPr>
            <a:r>
              <a:rPr lang="en-GB" b="0" dirty="0"/>
              <a:t>And many other small improvements have been made and many bugs fixed.</a:t>
            </a:r>
          </a:p>
          <a:p>
            <a:endParaRPr lang="cs-CZ" b="1" dirty="0"/>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11</a:t>
            </a:fld>
            <a:endParaRPr lang="cs-CZ"/>
          </a:p>
        </p:txBody>
      </p:sp>
    </p:spTree>
    <p:extLst>
      <p:ext uri="{BB962C8B-B14F-4D97-AF65-F5344CB8AC3E}">
        <p14:creationId xmlns:p14="http://schemas.microsoft.com/office/powerpoint/2010/main" val="32821534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172033" indent="-172033">
              <a:buFont typeface="Arial" panose="020B0604020202020204" pitchFamily="34" charset="0"/>
              <a:buChar char="•"/>
            </a:pPr>
            <a:r>
              <a:rPr lang="cs-CZ" dirty="0" err="1"/>
              <a:t>Following</a:t>
            </a:r>
            <a:r>
              <a:rPr lang="cs-CZ" dirty="0"/>
              <a:t> </a:t>
            </a:r>
            <a:r>
              <a:rPr lang="cs-CZ" dirty="0" err="1"/>
              <a:t>control</a:t>
            </a:r>
            <a:r>
              <a:rPr lang="cs-CZ" dirty="0"/>
              <a:t> </a:t>
            </a:r>
            <a:r>
              <a:rPr lang="cs-CZ" dirty="0" err="1"/>
              <a:t>modules</a:t>
            </a:r>
            <a:r>
              <a:rPr lang="cs-CZ" dirty="0"/>
              <a:t> are </a:t>
            </a:r>
            <a:r>
              <a:rPr lang="cs-CZ" dirty="0" err="1"/>
              <a:t>new</a:t>
            </a:r>
            <a:r>
              <a:rPr lang="cs-CZ" dirty="0"/>
              <a:t> in </a:t>
            </a:r>
            <a:r>
              <a:rPr lang="cs-CZ" dirty="0" err="1"/>
              <a:t>Clarity</a:t>
            </a:r>
            <a:r>
              <a:rPr lang="cs-CZ" dirty="0"/>
              <a:t> 8.7.</a:t>
            </a:r>
          </a:p>
          <a:p>
            <a:pPr marL="172033" indent="-172033">
              <a:buFont typeface="Arial" panose="020B0604020202020204" pitchFamily="34" charset="0"/>
              <a:buChar char="•"/>
            </a:pPr>
            <a:r>
              <a:rPr lang="cs-CZ" dirty="0"/>
              <a:t>Analytik Jena PQ LC HPLC Pump 1125, 1130, 1132</a:t>
            </a:r>
          </a:p>
          <a:p>
            <a:pPr marL="172033" indent="-172033">
              <a:buFont typeface="Arial" panose="020B0604020202020204" pitchFamily="34" charset="0"/>
              <a:buChar char="•"/>
            </a:pPr>
            <a:r>
              <a:rPr lang="cs-CZ" dirty="0" err="1"/>
              <a:t>Gow</a:t>
            </a:r>
            <a:r>
              <a:rPr lang="cs-CZ" dirty="0"/>
              <a:t> Mac 836 GC</a:t>
            </a:r>
          </a:p>
          <a:p>
            <a:pPr marL="172033" indent="-172033">
              <a:buFont typeface="Arial" panose="020B0604020202020204" pitchFamily="34" charset="0"/>
              <a:buChar char="•"/>
            </a:pPr>
            <a:r>
              <a:rPr lang="cs-CZ" dirty="0"/>
              <a:t>Sunchrom </a:t>
            </a:r>
            <a:r>
              <a:rPr lang="cs-CZ" dirty="0" err="1"/>
              <a:t>SpectraFlow</a:t>
            </a:r>
            <a:r>
              <a:rPr lang="cs-CZ" dirty="0"/>
              <a:t> 2050</a:t>
            </a:r>
          </a:p>
          <a:p>
            <a:pPr marL="172033" indent="-172033">
              <a:buFont typeface="Arial" panose="020B0604020202020204" pitchFamily="34" charset="0"/>
              <a:buChar char="•"/>
            </a:pPr>
            <a:r>
              <a:rPr lang="cs-CZ" dirty="0"/>
              <a:t>Sunchrom </a:t>
            </a:r>
            <a:r>
              <a:rPr lang="cs-CZ" dirty="0" err="1"/>
              <a:t>SunTherm</a:t>
            </a:r>
            <a:r>
              <a:rPr lang="cs-CZ" dirty="0"/>
              <a:t> 2070</a:t>
            </a:r>
          </a:p>
          <a:p>
            <a:pPr marL="172033" indent="-172033">
              <a:buFont typeface="Arial" panose="020B0604020202020204" pitchFamily="34" charset="0"/>
              <a:buChar char="•"/>
            </a:pPr>
            <a:r>
              <a:rPr lang="cs-CZ" dirty="0"/>
              <a:t>And many </a:t>
            </a:r>
            <a:r>
              <a:rPr lang="cs-CZ" dirty="0" err="1"/>
              <a:t>other</a:t>
            </a:r>
            <a:r>
              <a:rPr lang="cs-CZ" dirty="0"/>
              <a:t> </a:t>
            </a:r>
            <a:r>
              <a:rPr lang="cs-CZ" dirty="0" err="1"/>
              <a:t>control</a:t>
            </a:r>
            <a:r>
              <a:rPr lang="cs-CZ" dirty="0"/>
              <a:t> </a:t>
            </a:r>
            <a:r>
              <a:rPr lang="cs-CZ" dirty="0" err="1"/>
              <a:t>modules</a:t>
            </a:r>
            <a:r>
              <a:rPr lang="cs-CZ" dirty="0"/>
              <a:t> </a:t>
            </a:r>
            <a:r>
              <a:rPr lang="cs-CZ" dirty="0" err="1"/>
              <a:t>have</a:t>
            </a:r>
            <a:r>
              <a:rPr lang="cs-CZ" dirty="0"/>
              <a:t> </a:t>
            </a:r>
            <a:r>
              <a:rPr lang="cs-CZ" dirty="0" err="1"/>
              <a:t>been</a:t>
            </a:r>
            <a:r>
              <a:rPr lang="cs-CZ" dirty="0"/>
              <a:t> </a:t>
            </a:r>
            <a:r>
              <a:rPr lang="cs-CZ" dirty="0" err="1"/>
              <a:t>updated</a:t>
            </a:r>
            <a:r>
              <a:rPr lang="cs-CZ" dirty="0"/>
              <a:t>.</a:t>
            </a:r>
          </a:p>
          <a:p>
            <a:endParaRPr lang="cs-CZ" dirty="0"/>
          </a:p>
          <a:p>
            <a:r>
              <a:rPr lang="cs-CZ" dirty="0"/>
              <a:t>-- </a:t>
            </a:r>
            <a:r>
              <a:rPr lang="cs-CZ" dirty="0" err="1"/>
              <a:t>koniky</a:t>
            </a:r>
            <a:r>
              <a:rPr lang="cs-CZ" dirty="0"/>
              <a:t> a </a:t>
            </a:r>
            <a:r>
              <a:rPr lang="cs-CZ" dirty="0" err="1"/>
              <a:t>interlab</a:t>
            </a:r>
            <a:r>
              <a:rPr lang="cs-CZ" dirty="0"/>
              <a:t> MAESTRO asi nechceme inzerovat?</a:t>
            </a:r>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12</a:t>
            </a:fld>
            <a:endParaRPr lang="cs-CZ"/>
          </a:p>
        </p:txBody>
      </p:sp>
    </p:spTree>
    <p:extLst>
      <p:ext uri="{BB962C8B-B14F-4D97-AF65-F5344CB8AC3E}">
        <p14:creationId xmlns:p14="http://schemas.microsoft.com/office/powerpoint/2010/main" val="23169025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2DA315-1DC6-442A-A77D-F7795D65838E}" type="slidenum">
              <a:rPr lang="cs-CZ" smtClean="0"/>
              <a:t>13</a:t>
            </a:fld>
            <a:endParaRPr lang="cs-CZ"/>
          </a:p>
        </p:txBody>
      </p:sp>
    </p:spTree>
    <p:extLst>
      <p:ext uri="{BB962C8B-B14F-4D97-AF65-F5344CB8AC3E}">
        <p14:creationId xmlns:p14="http://schemas.microsoft.com/office/powerpoint/2010/main" val="30095169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RODUCT - start page">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1E5B21BA-62E3-4F4F-BD3A-4F5EBF80938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Nadpis 1">
            <a:extLst>
              <a:ext uri="{FF2B5EF4-FFF2-40B4-BE49-F238E27FC236}">
                <a16:creationId xmlns:a16="http://schemas.microsoft.com/office/drawing/2014/main" id="{049C05DD-2522-4522-8D19-44E63AB77B55}"/>
              </a:ext>
            </a:extLst>
          </p:cNvPr>
          <p:cNvSpPr>
            <a:spLocks noGrp="1"/>
          </p:cNvSpPr>
          <p:nvPr>
            <p:ph type="title" hasCustomPrompt="1"/>
          </p:nvPr>
        </p:nvSpPr>
        <p:spPr>
          <a:xfrm>
            <a:off x="838200" y="4079175"/>
            <a:ext cx="10515600" cy="992579"/>
          </a:xfrm>
          <a:prstGeom prst="rect">
            <a:avLst/>
          </a:prstGeom>
        </p:spPr>
        <p:txBody>
          <a:bodyPr>
            <a:spAutoFit/>
          </a:bodyPr>
          <a:lstStyle>
            <a:lvl1pPr algn="ctr">
              <a:defRPr sz="6500" b="1">
                <a:solidFill>
                  <a:schemeClr val="tx2"/>
                </a:solidFill>
              </a:defRPr>
            </a:lvl1pPr>
          </a:lstStyle>
          <a:p>
            <a:r>
              <a:rPr lang="cs-CZ" dirty="0"/>
              <a:t>DISTRIBUTOR TRAINING</a:t>
            </a:r>
          </a:p>
        </p:txBody>
      </p:sp>
      <p:sp>
        <p:nvSpPr>
          <p:cNvPr id="18" name="Zástupný text 17">
            <a:extLst>
              <a:ext uri="{FF2B5EF4-FFF2-40B4-BE49-F238E27FC236}">
                <a16:creationId xmlns:a16="http://schemas.microsoft.com/office/drawing/2014/main" id="{797E7E18-8BC9-43A8-9381-37C0CFBF18DC}"/>
              </a:ext>
            </a:extLst>
          </p:cNvPr>
          <p:cNvSpPr>
            <a:spLocks noGrp="1"/>
          </p:cNvSpPr>
          <p:nvPr>
            <p:ph type="body" sz="quarter" idx="10" hasCustomPrompt="1"/>
          </p:nvPr>
        </p:nvSpPr>
        <p:spPr>
          <a:xfrm>
            <a:off x="838200" y="4979175"/>
            <a:ext cx="10515600" cy="674031"/>
          </a:xfrm>
          <a:prstGeom prst="rect">
            <a:avLst/>
          </a:prstGeom>
        </p:spPr>
        <p:txBody>
          <a:bodyPr>
            <a:spAutoFit/>
          </a:bodyPr>
          <a:lstStyle>
            <a:lvl1pPr marL="0" indent="0" algn="ctr">
              <a:buFontTx/>
              <a:buNone/>
              <a:defRPr sz="4200" b="1">
                <a:solidFill>
                  <a:schemeClr val="tx2"/>
                </a:solidFill>
              </a:defRPr>
            </a:lvl1pPr>
          </a:lstStyle>
          <a:p>
            <a:pPr lvl="0"/>
            <a:r>
              <a:rPr lang="cs-CZ" dirty="0"/>
              <a:t>CLARITY EXTENSIONS</a:t>
            </a:r>
          </a:p>
        </p:txBody>
      </p:sp>
      <p:sp>
        <p:nvSpPr>
          <p:cNvPr id="21" name="Zástupný text 20">
            <a:extLst>
              <a:ext uri="{FF2B5EF4-FFF2-40B4-BE49-F238E27FC236}">
                <a16:creationId xmlns:a16="http://schemas.microsoft.com/office/drawing/2014/main" id="{D236D0D6-4278-4C51-846A-FC4A7CF54382}"/>
              </a:ext>
            </a:extLst>
          </p:cNvPr>
          <p:cNvSpPr>
            <a:spLocks noGrp="1"/>
          </p:cNvSpPr>
          <p:nvPr>
            <p:ph type="body" sz="quarter" idx="11" hasCustomPrompt="1"/>
          </p:nvPr>
        </p:nvSpPr>
        <p:spPr>
          <a:xfrm>
            <a:off x="838200" y="5846700"/>
            <a:ext cx="10501313" cy="300038"/>
          </a:xfrm>
          <a:prstGeom prst="rect">
            <a:avLst/>
          </a:prstGeom>
        </p:spPr>
        <p:txBody>
          <a:bodyPr>
            <a:spAutoFit/>
          </a:bodyPr>
          <a:lstStyle>
            <a:lvl1pPr marL="0" indent="0" algn="ctr">
              <a:buFontTx/>
              <a:buNone/>
              <a:defRPr sz="1500">
                <a:solidFill>
                  <a:schemeClr val="tx2"/>
                </a:solidFill>
              </a:defRPr>
            </a:lvl1pPr>
          </a:lstStyle>
          <a:p>
            <a:pPr lvl="0"/>
            <a:r>
              <a:rPr lang="cs-CZ" dirty="0"/>
              <a:t>P01/70A 11/9/2019</a:t>
            </a:r>
          </a:p>
        </p:txBody>
      </p:sp>
    </p:spTree>
    <p:extLst>
      <p:ext uri="{BB962C8B-B14F-4D97-AF65-F5344CB8AC3E}">
        <p14:creationId xmlns:p14="http://schemas.microsoft.com/office/powerpoint/2010/main" val="4203962173"/>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RODUCT - content page 1">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8" name="Obdélník 7">
            <a:extLst>
              <a:ext uri="{FF2B5EF4-FFF2-40B4-BE49-F238E27FC236}">
                <a16:creationId xmlns:a16="http://schemas.microsoft.com/office/drawing/2014/main" id="{731810B6-3773-40BE-934F-0546D517B57A}"/>
              </a:ext>
            </a:extLst>
          </p:cNvPr>
          <p:cNvSpPr/>
          <p:nvPr userDrawn="1"/>
        </p:nvSpPr>
        <p:spPr>
          <a:xfrm>
            <a:off x="0" y="1300889"/>
            <a:ext cx="810000" cy="360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 rIns="90000" rtlCol="0" anchor="ctr"/>
          <a:lstStyle/>
          <a:p>
            <a:pPr algn="ctr"/>
            <a:endParaRPr lang="cs-CZ"/>
          </a:p>
        </p:txBody>
      </p:sp>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448782" y="2140585"/>
            <a:ext cx="9921834" cy="2931228"/>
          </a:xfrm>
          <a:prstGeom prst="rect">
            <a:avLst/>
          </a:prstGeom>
        </p:spPr>
        <p:txBody>
          <a:bodyPr tIns="90000" bIns="90000">
            <a:spAutoFit/>
          </a:bodyPr>
          <a:lstStyle>
            <a:lvl1pPr marL="414000" indent="-414000">
              <a:lnSpc>
                <a:spcPct val="100000"/>
              </a:lnSpc>
              <a:spcBef>
                <a:spcPts val="1000"/>
              </a:spcBef>
              <a:spcAft>
                <a:spcPts val="0"/>
              </a:spcAft>
              <a:buSzPct val="120000"/>
              <a:buFontTx/>
              <a:buBlip>
                <a:blip r:embed="rId3"/>
              </a:buBlip>
              <a:defRPr sz="2700" spc="-20" baseline="0">
                <a:solidFill>
                  <a:schemeClr val="tx1"/>
                </a:solidFill>
              </a:defRPr>
            </a:lvl1pPr>
            <a:lvl2pPr marL="900000" indent="-180000">
              <a:lnSpc>
                <a:spcPct val="100000"/>
              </a:lnSpc>
              <a:spcBef>
                <a:spcPts val="0"/>
              </a:spcBef>
              <a:buFont typeface="Calibri" panose="020F0502020204030204" pitchFamily="34" charset="0"/>
              <a:buChar char="-"/>
              <a:defRPr sz="2700" spc="-20" baseline="0"/>
            </a:lvl2pPr>
            <a:lvl3pPr marL="914400" indent="0">
              <a:buFontTx/>
              <a:buNone/>
              <a:defRPr/>
            </a:lvl3pPr>
            <a:lvl4pPr marL="1371600" indent="0">
              <a:buFontTx/>
              <a:buNone/>
              <a:defRPr sz="2000"/>
            </a:lvl4pPr>
          </a:lstStyle>
          <a:p>
            <a:pPr lvl="0"/>
            <a:r>
              <a:rPr lang="cs-CZ" dirty="0"/>
              <a:t>Kliknutím vložíte obsah</a:t>
            </a:r>
          </a:p>
          <a:p>
            <a:pPr lvl="1"/>
            <a:r>
              <a:rPr lang="cs-CZ" dirty="0"/>
              <a:t>Druhá úroveň,</a:t>
            </a:r>
            <a:br>
              <a:rPr lang="cs-CZ" dirty="0"/>
            </a:br>
            <a:r>
              <a:rPr lang="cs-CZ" dirty="0"/>
              <a:t>pokračování na dalším řádku</a:t>
            </a:r>
          </a:p>
          <a:p>
            <a:pPr lvl="1"/>
            <a:r>
              <a:rPr lang="cs-CZ" dirty="0"/>
              <a:t>Druhá úroveň</a:t>
            </a:r>
          </a:p>
          <a:p>
            <a:pPr lvl="0"/>
            <a:r>
              <a:rPr lang="cs-CZ" dirty="0"/>
              <a:t>Druhý bod</a:t>
            </a:r>
          </a:p>
          <a:p>
            <a:pPr lvl="0"/>
            <a:r>
              <a:rPr lang="cs-CZ" dirty="0"/>
              <a:t>Třetí bod</a:t>
            </a:r>
          </a:p>
        </p:txBody>
      </p:sp>
      <p:sp>
        <p:nvSpPr>
          <p:cNvPr id="16" name="Nadpis 15">
            <a:extLst>
              <a:ext uri="{FF2B5EF4-FFF2-40B4-BE49-F238E27FC236}">
                <a16:creationId xmlns:a16="http://schemas.microsoft.com/office/drawing/2014/main" id="{B792AD4A-0799-4BB4-AF9C-442C79E364F2}"/>
              </a:ext>
            </a:extLst>
          </p:cNvPr>
          <p:cNvSpPr>
            <a:spLocks noGrp="1"/>
          </p:cNvSpPr>
          <p:nvPr>
            <p:ph type="title" hasCustomPrompt="1"/>
          </p:nvPr>
        </p:nvSpPr>
        <p:spPr>
          <a:xfrm>
            <a:off x="855016" y="1170000"/>
            <a:ext cx="10515600" cy="674031"/>
          </a:xfrm>
          <a:prstGeom prst="rect">
            <a:avLst/>
          </a:prstGeom>
        </p:spPr>
        <p:txBody>
          <a:bodyPr>
            <a:spAutoFit/>
          </a:bodyPr>
          <a:lstStyle>
            <a:lvl1pPr>
              <a:defRPr sz="4200" b="1" spc="-20" baseline="0">
                <a:solidFill>
                  <a:schemeClr val="tx2"/>
                </a:solidFill>
              </a:defRPr>
            </a:lvl1pPr>
          </a:lstStyle>
          <a:p>
            <a:r>
              <a:rPr lang="cs-CZ" dirty="0"/>
              <a:t>Kliknutím vložíte nadpis</a:t>
            </a:r>
          </a:p>
        </p:txBody>
      </p:sp>
      <p:sp>
        <p:nvSpPr>
          <p:cNvPr id="3" name="Zástupný text 2">
            <a:extLst>
              <a:ext uri="{FF2B5EF4-FFF2-40B4-BE49-F238E27FC236}">
                <a16:creationId xmlns:a16="http://schemas.microsoft.com/office/drawing/2014/main" id="{FE1B3F75-57C2-4C9B-BD97-F972575BB822}"/>
              </a:ext>
            </a:extLst>
          </p:cNvPr>
          <p:cNvSpPr>
            <a:spLocks noGrp="1"/>
          </p:cNvSpPr>
          <p:nvPr>
            <p:ph type="body" sz="quarter" idx="11" hasCustomPrompt="1"/>
          </p:nvPr>
        </p:nvSpPr>
        <p:spPr>
          <a:xfrm>
            <a:off x="1228725" y="321772"/>
            <a:ext cx="10141891" cy="306879"/>
          </a:xfrm>
          <a:prstGeom prst="rect">
            <a:avLst/>
          </a:prstGeom>
        </p:spPr>
        <p:txBody>
          <a:bodyPr wrap="square" anchor="b">
            <a:spAutoFit/>
          </a:bodyPr>
          <a:lstStyle>
            <a:lvl1pPr marL="0" indent="0" algn="l">
              <a:lnSpc>
                <a:spcPct val="80000"/>
              </a:lnSpc>
              <a:spcBef>
                <a:spcPts val="0"/>
              </a:spcBef>
              <a:buFontTx/>
              <a:buNone/>
              <a:defRPr sz="1700">
                <a:solidFill>
                  <a:schemeClr val="tx1"/>
                </a:solidFill>
                <a:latin typeface="Calibri" panose="020F0502020204030204" pitchFamily="34" charset="0"/>
                <a:sym typeface="Wingdings" panose="05000000000000000000" pitchFamily="2" charset="2"/>
              </a:defRPr>
            </a:lvl1pPr>
          </a:lstStyle>
          <a:p>
            <a:pPr lvl="0"/>
            <a:r>
              <a:rPr lang="cs-CZ" dirty="0"/>
              <a:t>NÁZEV PREZENTACE → NÁZEV KAPITOLY → NÁZEV STRÁNKY (1/5)</a:t>
            </a:r>
          </a:p>
        </p:txBody>
      </p:sp>
      <p:sp>
        <p:nvSpPr>
          <p:cNvPr id="6" name="Footer Placeholder 5"/>
          <p:cNvSpPr>
            <a:spLocks noGrp="1"/>
          </p:cNvSpPr>
          <p:nvPr>
            <p:ph type="ftr" sz="quarter" idx="14"/>
          </p:nvPr>
        </p:nvSpPr>
        <p:spPr/>
        <p:txBody>
          <a:bodyPr/>
          <a:lstStyle/>
          <a:p>
            <a:r>
              <a:rPr lang="cs-CZ"/>
              <a:t>PXXX/XXA 02/2020</a:t>
            </a:r>
            <a:endParaRPr lang="en-US" dirty="0"/>
          </a:p>
        </p:txBody>
      </p:sp>
      <p:sp>
        <p:nvSpPr>
          <p:cNvPr id="4" name="Slide Number Placeholder 3"/>
          <p:cNvSpPr>
            <a:spLocks noGrp="1"/>
          </p:cNvSpPr>
          <p:nvPr>
            <p:ph type="sldNum" sz="quarter" idx="15"/>
          </p:nvPr>
        </p:nvSpPr>
        <p:spPr/>
        <p:txBody>
          <a:bodyPr/>
          <a:lstStyle/>
          <a:p>
            <a:r>
              <a:rPr lang="cs-CZ"/>
              <a:t>PAGE </a:t>
            </a:r>
            <a:fld id="{D7B0C83F-95C8-4DDA-89E5-7F9DA294A5B2}" type="slidenum">
              <a:rPr lang="en-US" smtClean="0"/>
              <a:pPr/>
              <a:t>‹#›</a:t>
            </a:fld>
            <a:endParaRPr lang="en-US" dirty="0"/>
          </a:p>
        </p:txBody>
      </p:sp>
    </p:spTree>
    <p:extLst>
      <p:ext uri="{BB962C8B-B14F-4D97-AF65-F5344CB8AC3E}">
        <p14:creationId xmlns:p14="http://schemas.microsoft.com/office/powerpoint/2010/main" val="1309720617"/>
      </p:ext>
    </p:extLst>
  </p:cSld>
  <p:clrMapOvr>
    <a:masterClrMapping/>
  </p:clrMapOvr>
  <p:transition spd="slow">
    <p:fade/>
  </p:transition>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RODUCT - content page 2">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8" name="Obdélník 7">
            <a:extLst>
              <a:ext uri="{FF2B5EF4-FFF2-40B4-BE49-F238E27FC236}">
                <a16:creationId xmlns:a16="http://schemas.microsoft.com/office/drawing/2014/main" id="{731810B6-3773-40BE-934F-0546D517B57A}"/>
              </a:ext>
            </a:extLst>
          </p:cNvPr>
          <p:cNvSpPr/>
          <p:nvPr userDrawn="1"/>
        </p:nvSpPr>
        <p:spPr>
          <a:xfrm>
            <a:off x="0" y="1300889"/>
            <a:ext cx="810000" cy="360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 rIns="90000" rtlCol="0" anchor="ctr"/>
          <a:lstStyle/>
          <a:p>
            <a:pPr algn="ctr"/>
            <a:endParaRPr lang="cs-CZ"/>
          </a:p>
        </p:txBody>
      </p:sp>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448782" y="2140585"/>
            <a:ext cx="9921834" cy="2931228"/>
          </a:xfrm>
          <a:prstGeom prst="rect">
            <a:avLst/>
          </a:prstGeom>
        </p:spPr>
        <p:txBody>
          <a:bodyPr tIns="90000" bIns="90000">
            <a:spAutoFit/>
          </a:bodyPr>
          <a:lstStyle>
            <a:lvl1pPr marL="414000" indent="-414000">
              <a:lnSpc>
                <a:spcPct val="100000"/>
              </a:lnSpc>
              <a:spcBef>
                <a:spcPts val="1000"/>
              </a:spcBef>
              <a:spcAft>
                <a:spcPts val="0"/>
              </a:spcAft>
              <a:buSzPct val="120000"/>
              <a:buFontTx/>
              <a:buBlip>
                <a:blip r:embed="rId3"/>
              </a:buBlip>
              <a:defRPr sz="2700" spc="-20" baseline="0">
                <a:solidFill>
                  <a:schemeClr val="tx1"/>
                </a:solidFill>
              </a:defRPr>
            </a:lvl1pPr>
            <a:lvl2pPr marL="900000" indent="-180000">
              <a:lnSpc>
                <a:spcPct val="100000"/>
              </a:lnSpc>
              <a:spcBef>
                <a:spcPts val="0"/>
              </a:spcBef>
              <a:buFont typeface="Calibri" panose="020F0502020204030204" pitchFamily="34" charset="0"/>
              <a:buChar char="-"/>
              <a:defRPr sz="2700" spc="-20" baseline="0"/>
            </a:lvl2pPr>
            <a:lvl3pPr marL="914400" indent="0">
              <a:buFontTx/>
              <a:buNone/>
              <a:defRPr/>
            </a:lvl3pPr>
            <a:lvl4pPr marL="1371600" indent="0">
              <a:buFontTx/>
              <a:buNone/>
              <a:defRPr sz="2000"/>
            </a:lvl4pPr>
          </a:lstStyle>
          <a:p>
            <a:pPr lvl="0"/>
            <a:r>
              <a:rPr lang="cs-CZ" dirty="0"/>
              <a:t>Kliknutím vložíte obsah</a:t>
            </a:r>
          </a:p>
          <a:p>
            <a:pPr lvl="1"/>
            <a:r>
              <a:rPr lang="cs-CZ" dirty="0"/>
              <a:t>Druhá úroveň,</a:t>
            </a:r>
            <a:br>
              <a:rPr lang="cs-CZ" dirty="0"/>
            </a:br>
            <a:r>
              <a:rPr lang="cs-CZ" dirty="0"/>
              <a:t>pokračování na dalším řádku</a:t>
            </a:r>
          </a:p>
          <a:p>
            <a:pPr lvl="1"/>
            <a:r>
              <a:rPr lang="cs-CZ" dirty="0"/>
              <a:t>Druhá úroveň</a:t>
            </a:r>
          </a:p>
          <a:p>
            <a:pPr lvl="0"/>
            <a:r>
              <a:rPr lang="cs-CZ" dirty="0"/>
              <a:t>Druhý bod</a:t>
            </a:r>
          </a:p>
          <a:p>
            <a:pPr lvl="0"/>
            <a:r>
              <a:rPr lang="cs-CZ" dirty="0"/>
              <a:t>Třetí bod</a:t>
            </a:r>
          </a:p>
        </p:txBody>
      </p:sp>
      <p:sp>
        <p:nvSpPr>
          <p:cNvPr id="16" name="Nadpis 15">
            <a:extLst>
              <a:ext uri="{FF2B5EF4-FFF2-40B4-BE49-F238E27FC236}">
                <a16:creationId xmlns:a16="http://schemas.microsoft.com/office/drawing/2014/main" id="{B792AD4A-0799-4BB4-AF9C-442C79E364F2}"/>
              </a:ext>
            </a:extLst>
          </p:cNvPr>
          <p:cNvSpPr>
            <a:spLocks noGrp="1"/>
          </p:cNvSpPr>
          <p:nvPr>
            <p:ph type="title" hasCustomPrompt="1"/>
          </p:nvPr>
        </p:nvSpPr>
        <p:spPr>
          <a:xfrm>
            <a:off x="855016" y="1170000"/>
            <a:ext cx="10515600" cy="674031"/>
          </a:xfrm>
          <a:prstGeom prst="rect">
            <a:avLst/>
          </a:prstGeom>
        </p:spPr>
        <p:txBody>
          <a:bodyPr>
            <a:spAutoFit/>
          </a:bodyPr>
          <a:lstStyle>
            <a:lvl1pPr>
              <a:defRPr sz="4200" b="1" spc="-20" baseline="0">
                <a:solidFill>
                  <a:schemeClr val="tx2"/>
                </a:solidFill>
              </a:defRPr>
            </a:lvl1pPr>
          </a:lstStyle>
          <a:p>
            <a:r>
              <a:rPr lang="cs-CZ" dirty="0"/>
              <a:t>Kliknutím vložíte nadpis</a:t>
            </a:r>
          </a:p>
        </p:txBody>
      </p:sp>
      <p:sp>
        <p:nvSpPr>
          <p:cNvPr id="3" name="Zástupný text 2">
            <a:extLst>
              <a:ext uri="{FF2B5EF4-FFF2-40B4-BE49-F238E27FC236}">
                <a16:creationId xmlns:a16="http://schemas.microsoft.com/office/drawing/2014/main" id="{FE1B3F75-57C2-4C9B-BD97-F972575BB822}"/>
              </a:ext>
            </a:extLst>
          </p:cNvPr>
          <p:cNvSpPr>
            <a:spLocks noGrp="1"/>
          </p:cNvSpPr>
          <p:nvPr>
            <p:ph type="body" sz="quarter" idx="11" hasCustomPrompt="1"/>
          </p:nvPr>
        </p:nvSpPr>
        <p:spPr>
          <a:xfrm>
            <a:off x="1228725" y="321772"/>
            <a:ext cx="10141891" cy="306879"/>
          </a:xfrm>
          <a:prstGeom prst="rect">
            <a:avLst/>
          </a:prstGeom>
        </p:spPr>
        <p:txBody>
          <a:bodyPr wrap="square" anchor="b">
            <a:spAutoFit/>
          </a:bodyPr>
          <a:lstStyle>
            <a:lvl1pPr marL="0" indent="0" algn="l">
              <a:lnSpc>
                <a:spcPct val="80000"/>
              </a:lnSpc>
              <a:spcBef>
                <a:spcPts val="0"/>
              </a:spcBef>
              <a:buFontTx/>
              <a:buNone/>
              <a:defRPr sz="1700">
                <a:solidFill>
                  <a:schemeClr val="tx1"/>
                </a:solidFill>
                <a:latin typeface="Calibri" panose="020F0502020204030204" pitchFamily="34" charset="0"/>
                <a:sym typeface="Wingdings" panose="05000000000000000000" pitchFamily="2" charset="2"/>
              </a:defRPr>
            </a:lvl1pPr>
          </a:lstStyle>
          <a:p>
            <a:pPr lvl="0"/>
            <a:r>
              <a:rPr lang="cs-CZ" dirty="0"/>
              <a:t>NÁZEV PREZENTACE → NÁZEV KAPITOLY → NÁZEV STRÁNKY (1/5)</a:t>
            </a:r>
          </a:p>
        </p:txBody>
      </p:sp>
      <p:sp>
        <p:nvSpPr>
          <p:cNvPr id="4" name="Zástupný text 3">
            <a:extLst>
              <a:ext uri="{FF2B5EF4-FFF2-40B4-BE49-F238E27FC236}">
                <a16:creationId xmlns:a16="http://schemas.microsoft.com/office/drawing/2014/main" id="{51F161E3-8510-42C2-A819-26E26EDD466A}"/>
              </a:ext>
            </a:extLst>
          </p:cNvPr>
          <p:cNvSpPr>
            <a:spLocks noGrp="1"/>
          </p:cNvSpPr>
          <p:nvPr>
            <p:ph type="body" sz="quarter" idx="14" hasCustomPrompt="1"/>
          </p:nvPr>
        </p:nvSpPr>
        <p:spPr>
          <a:xfrm>
            <a:off x="1449388" y="5944156"/>
            <a:ext cx="9921875" cy="369332"/>
          </a:xfrm>
          <a:prstGeom prst="rect">
            <a:avLst/>
          </a:prstGeom>
        </p:spPr>
        <p:txBody>
          <a:bodyPr anchor="b">
            <a:spAutoFit/>
          </a:bodyPr>
          <a:lstStyle>
            <a:lvl1pPr marL="342900" indent="-342900">
              <a:buSzPct val="140000"/>
              <a:buFontTx/>
              <a:buBlip>
                <a:blip r:embed="rId4"/>
              </a:buBlip>
              <a:defRPr sz="2000"/>
            </a:lvl1pPr>
          </a:lstStyle>
          <a:p>
            <a:pPr lvl="0"/>
            <a:r>
              <a:rPr lang="cs-CZ" dirty="0"/>
              <a:t>Místo pro vložení doplňující poznámky / odkazu</a:t>
            </a:r>
          </a:p>
        </p:txBody>
      </p:sp>
      <p:sp>
        <p:nvSpPr>
          <p:cNvPr id="7" name="Footer Placeholder 6"/>
          <p:cNvSpPr>
            <a:spLocks noGrp="1"/>
          </p:cNvSpPr>
          <p:nvPr>
            <p:ph type="ftr" sz="quarter" idx="16"/>
          </p:nvPr>
        </p:nvSpPr>
        <p:spPr/>
        <p:txBody>
          <a:bodyPr/>
          <a:lstStyle/>
          <a:p>
            <a:r>
              <a:rPr lang="cs-CZ"/>
              <a:t>PXXX/XXA 02/2020</a:t>
            </a:r>
            <a:endParaRPr lang="en-US" dirty="0"/>
          </a:p>
        </p:txBody>
      </p:sp>
      <p:sp>
        <p:nvSpPr>
          <p:cNvPr id="5" name="Slide Number Placeholder 4"/>
          <p:cNvSpPr>
            <a:spLocks noGrp="1"/>
          </p:cNvSpPr>
          <p:nvPr>
            <p:ph type="sldNum" sz="quarter" idx="17"/>
          </p:nvPr>
        </p:nvSpPr>
        <p:spPr/>
        <p:txBody>
          <a:bodyPr/>
          <a:lstStyle/>
          <a:p>
            <a:r>
              <a:rPr lang="cs-CZ"/>
              <a:t>PAGE </a:t>
            </a:r>
            <a:fld id="{D7B0C83F-95C8-4DDA-89E5-7F9DA294A5B2}" type="slidenum">
              <a:rPr lang="en-US" smtClean="0"/>
              <a:pPr/>
              <a:t>‹#›</a:t>
            </a:fld>
            <a:endParaRPr lang="en-US" dirty="0"/>
          </a:p>
        </p:txBody>
      </p:sp>
    </p:spTree>
    <p:extLst>
      <p:ext uri="{BB962C8B-B14F-4D97-AF65-F5344CB8AC3E}">
        <p14:creationId xmlns:p14="http://schemas.microsoft.com/office/powerpoint/2010/main" val="3011916254"/>
      </p:ext>
    </p:extLst>
  </p:cSld>
  <p:clrMapOvr>
    <a:masterClrMapping/>
  </p:clrMapOvr>
  <p:transition spd="slow">
    <p:fade/>
  </p:transition>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PRODUCT - content page 3">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8" name="Obdélník 7">
            <a:extLst>
              <a:ext uri="{FF2B5EF4-FFF2-40B4-BE49-F238E27FC236}">
                <a16:creationId xmlns:a16="http://schemas.microsoft.com/office/drawing/2014/main" id="{731810B6-3773-40BE-934F-0546D517B57A}"/>
              </a:ext>
            </a:extLst>
          </p:cNvPr>
          <p:cNvSpPr/>
          <p:nvPr userDrawn="1"/>
        </p:nvSpPr>
        <p:spPr>
          <a:xfrm>
            <a:off x="0" y="1300889"/>
            <a:ext cx="810000" cy="360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 rIns="90000" rtlCol="0" anchor="ctr"/>
          <a:lstStyle/>
          <a:p>
            <a:pPr algn="ctr"/>
            <a:endParaRPr lang="cs-CZ"/>
          </a:p>
        </p:txBody>
      </p:sp>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448782" y="2140585"/>
            <a:ext cx="9921834" cy="597256"/>
          </a:xfrm>
          <a:prstGeom prst="rect">
            <a:avLst/>
          </a:prstGeom>
        </p:spPr>
        <p:txBody>
          <a:bodyPr tIns="90000" bIns="90000">
            <a:spAutoFit/>
          </a:bodyPr>
          <a:lstStyle>
            <a:lvl1pPr marL="414000" indent="-414000">
              <a:lnSpc>
                <a:spcPct val="100000"/>
              </a:lnSpc>
              <a:spcBef>
                <a:spcPts val="1000"/>
              </a:spcBef>
              <a:spcAft>
                <a:spcPts val="0"/>
              </a:spcAft>
              <a:buSzPct val="120000"/>
              <a:buFontTx/>
              <a:buBlip>
                <a:blip r:embed="rId3"/>
              </a:buBlip>
              <a:defRPr sz="2700" spc="-20" baseline="0">
                <a:solidFill>
                  <a:schemeClr val="tx1"/>
                </a:solidFill>
              </a:defRPr>
            </a:lvl1pPr>
            <a:lvl2pPr marL="900000" indent="-180000">
              <a:lnSpc>
                <a:spcPct val="100000"/>
              </a:lnSpc>
              <a:spcBef>
                <a:spcPts val="0"/>
              </a:spcBef>
              <a:buFont typeface="Calibri" panose="020F0502020204030204" pitchFamily="34" charset="0"/>
              <a:buChar char="-"/>
              <a:defRPr sz="2700" spc="-20" baseline="0"/>
            </a:lvl2pPr>
            <a:lvl3pPr marL="914400" indent="0">
              <a:buFontTx/>
              <a:buNone/>
              <a:defRPr/>
            </a:lvl3pPr>
            <a:lvl4pPr marL="1371600" indent="0">
              <a:buFontTx/>
              <a:buNone/>
              <a:defRPr sz="2000"/>
            </a:lvl4pPr>
          </a:lstStyle>
          <a:p>
            <a:pPr lvl="0"/>
            <a:r>
              <a:rPr lang="cs-CZ" dirty="0"/>
              <a:t>Kliknutím vložíte obsah</a:t>
            </a:r>
          </a:p>
        </p:txBody>
      </p:sp>
      <p:sp>
        <p:nvSpPr>
          <p:cNvPr id="16" name="Nadpis 15">
            <a:extLst>
              <a:ext uri="{FF2B5EF4-FFF2-40B4-BE49-F238E27FC236}">
                <a16:creationId xmlns:a16="http://schemas.microsoft.com/office/drawing/2014/main" id="{B792AD4A-0799-4BB4-AF9C-442C79E364F2}"/>
              </a:ext>
            </a:extLst>
          </p:cNvPr>
          <p:cNvSpPr>
            <a:spLocks noGrp="1"/>
          </p:cNvSpPr>
          <p:nvPr>
            <p:ph type="title" hasCustomPrompt="1"/>
          </p:nvPr>
        </p:nvSpPr>
        <p:spPr>
          <a:xfrm>
            <a:off x="855016" y="1170000"/>
            <a:ext cx="10515600" cy="674031"/>
          </a:xfrm>
          <a:prstGeom prst="rect">
            <a:avLst/>
          </a:prstGeom>
        </p:spPr>
        <p:txBody>
          <a:bodyPr>
            <a:spAutoFit/>
          </a:bodyPr>
          <a:lstStyle>
            <a:lvl1pPr>
              <a:defRPr sz="4200" b="1" spc="-20" baseline="0">
                <a:solidFill>
                  <a:schemeClr val="tx2"/>
                </a:solidFill>
              </a:defRPr>
            </a:lvl1pPr>
          </a:lstStyle>
          <a:p>
            <a:r>
              <a:rPr lang="cs-CZ" dirty="0"/>
              <a:t>Kliknutím vložíte nadpis</a:t>
            </a:r>
          </a:p>
        </p:txBody>
      </p:sp>
      <p:sp>
        <p:nvSpPr>
          <p:cNvPr id="3" name="Zástupný text 2">
            <a:extLst>
              <a:ext uri="{FF2B5EF4-FFF2-40B4-BE49-F238E27FC236}">
                <a16:creationId xmlns:a16="http://schemas.microsoft.com/office/drawing/2014/main" id="{FE1B3F75-57C2-4C9B-BD97-F972575BB822}"/>
              </a:ext>
            </a:extLst>
          </p:cNvPr>
          <p:cNvSpPr>
            <a:spLocks noGrp="1"/>
          </p:cNvSpPr>
          <p:nvPr>
            <p:ph type="body" sz="quarter" idx="11" hasCustomPrompt="1"/>
          </p:nvPr>
        </p:nvSpPr>
        <p:spPr>
          <a:xfrm>
            <a:off x="1228725" y="321772"/>
            <a:ext cx="10141891" cy="306879"/>
          </a:xfrm>
          <a:prstGeom prst="rect">
            <a:avLst/>
          </a:prstGeom>
        </p:spPr>
        <p:txBody>
          <a:bodyPr wrap="square" anchor="b">
            <a:spAutoFit/>
          </a:bodyPr>
          <a:lstStyle>
            <a:lvl1pPr marL="0" indent="0" algn="l">
              <a:lnSpc>
                <a:spcPct val="80000"/>
              </a:lnSpc>
              <a:spcBef>
                <a:spcPts val="0"/>
              </a:spcBef>
              <a:buFontTx/>
              <a:buNone/>
              <a:defRPr sz="1700">
                <a:solidFill>
                  <a:schemeClr val="tx1"/>
                </a:solidFill>
                <a:latin typeface="Calibri" panose="020F0502020204030204" pitchFamily="34" charset="0"/>
                <a:sym typeface="Wingdings" panose="05000000000000000000" pitchFamily="2" charset="2"/>
              </a:defRPr>
            </a:lvl1pPr>
          </a:lstStyle>
          <a:p>
            <a:pPr lvl="0"/>
            <a:r>
              <a:rPr lang="cs-CZ" dirty="0"/>
              <a:t>NÁZEV PREZENTACE → NÁZEV KAPITOLY → NÁZEV STRÁNKY (1/5)</a:t>
            </a:r>
          </a:p>
        </p:txBody>
      </p:sp>
      <p:sp>
        <p:nvSpPr>
          <p:cNvPr id="6" name="Zástupný symbol obrázku 5">
            <a:extLst>
              <a:ext uri="{FF2B5EF4-FFF2-40B4-BE49-F238E27FC236}">
                <a16:creationId xmlns:a16="http://schemas.microsoft.com/office/drawing/2014/main" id="{3EA7A73C-C277-4D48-A18D-37ECEBF1A4EA}"/>
              </a:ext>
            </a:extLst>
          </p:cNvPr>
          <p:cNvSpPr>
            <a:spLocks noGrp="1"/>
          </p:cNvSpPr>
          <p:nvPr>
            <p:ph type="pic" sz="quarter" idx="14"/>
          </p:nvPr>
        </p:nvSpPr>
        <p:spPr>
          <a:xfrm>
            <a:off x="1964987" y="2917825"/>
            <a:ext cx="9406276" cy="3553645"/>
          </a:xfrm>
          <a:prstGeom prst="rect">
            <a:avLst/>
          </a:prstGeom>
        </p:spPr>
        <p:txBody>
          <a:bodyPr>
            <a:noAutofit/>
          </a:bodyPr>
          <a:lstStyle>
            <a:lvl1pPr marL="0" indent="0">
              <a:buFontTx/>
              <a:buNone/>
              <a:defRPr sz="1200"/>
            </a:lvl1pPr>
          </a:lstStyle>
          <a:p>
            <a:r>
              <a:rPr lang="en-US"/>
              <a:t>Click icon to add picture</a:t>
            </a:r>
            <a:endParaRPr lang="cs-CZ" dirty="0"/>
          </a:p>
        </p:txBody>
      </p:sp>
      <p:sp>
        <p:nvSpPr>
          <p:cNvPr id="4" name="Footer Placeholder 3"/>
          <p:cNvSpPr>
            <a:spLocks noGrp="1"/>
          </p:cNvSpPr>
          <p:nvPr>
            <p:ph type="ftr" sz="quarter" idx="16"/>
          </p:nvPr>
        </p:nvSpPr>
        <p:spPr/>
        <p:txBody>
          <a:bodyPr/>
          <a:lstStyle/>
          <a:p>
            <a:r>
              <a:rPr lang="cs-CZ"/>
              <a:t>PXXX/XXA 02/2020</a:t>
            </a:r>
            <a:endParaRPr lang="en-US" dirty="0"/>
          </a:p>
        </p:txBody>
      </p:sp>
      <p:sp>
        <p:nvSpPr>
          <p:cNvPr id="5" name="Slide Number Placeholder 4"/>
          <p:cNvSpPr>
            <a:spLocks noGrp="1"/>
          </p:cNvSpPr>
          <p:nvPr>
            <p:ph type="sldNum" sz="quarter" idx="17"/>
          </p:nvPr>
        </p:nvSpPr>
        <p:spPr/>
        <p:txBody>
          <a:bodyPr/>
          <a:lstStyle/>
          <a:p>
            <a:r>
              <a:rPr lang="cs-CZ"/>
              <a:t>PAGE </a:t>
            </a:r>
            <a:fld id="{D7B0C83F-95C8-4DDA-89E5-7F9DA294A5B2}" type="slidenum">
              <a:rPr lang="en-US" smtClean="0"/>
              <a:pPr/>
              <a:t>‹#›</a:t>
            </a:fld>
            <a:endParaRPr lang="en-US" dirty="0"/>
          </a:p>
        </p:txBody>
      </p:sp>
    </p:spTree>
    <p:extLst>
      <p:ext uri="{BB962C8B-B14F-4D97-AF65-F5344CB8AC3E}">
        <p14:creationId xmlns:p14="http://schemas.microsoft.com/office/powerpoint/2010/main" val="2735258197"/>
      </p:ext>
    </p:extLst>
  </p:cSld>
  <p:clrMapOvr>
    <a:masterClrMapping/>
  </p:clrMapOvr>
  <p:transition spd="slow">
    <p:fade/>
  </p:transition>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PRODUCT - content page 4">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Zástupný text 2">
            <a:extLst>
              <a:ext uri="{FF2B5EF4-FFF2-40B4-BE49-F238E27FC236}">
                <a16:creationId xmlns:a16="http://schemas.microsoft.com/office/drawing/2014/main" id="{FE1B3F75-57C2-4C9B-BD97-F972575BB822}"/>
              </a:ext>
            </a:extLst>
          </p:cNvPr>
          <p:cNvSpPr>
            <a:spLocks noGrp="1"/>
          </p:cNvSpPr>
          <p:nvPr>
            <p:ph type="body" sz="quarter" idx="11" hasCustomPrompt="1"/>
          </p:nvPr>
        </p:nvSpPr>
        <p:spPr>
          <a:xfrm>
            <a:off x="1228725" y="321772"/>
            <a:ext cx="10141891" cy="306879"/>
          </a:xfrm>
          <a:prstGeom prst="rect">
            <a:avLst/>
          </a:prstGeom>
        </p:spPr>
        <p:txBody>
          <a:bodyPr wrap="square" anchor="b">
            <a:spAutoFit/>
          </a:bodyPr>
          <a:lstStyle>
            <a:lvl1pPr marL="0" indent="0" algn="l">
              <a:lnSpc>
                <a:spcPct val="80000"/>
              </a:lnSpc>
              <a:spcBef>
                <a:spcPts val="0"/>
              </a:spcBef>
              <a:buFontTx/>
              <a:buNone/>
              <a:defRPr sz="1700">
                <a:solidFill>
                  <a:schemeClr val="tx1"/>
                </a:solidFill>
                <a:latin typeface="Calibri" panose="020F0502020204030204" pitchFamily="34" charset="0"/>
                <a:sym typeface="Wingdings" panose="05000000000000000000" pitchFamily="2" charset="2"/>
              </a:defRPr>
            </a:lvl1pPr>
          </a:lstStyle>
          <a:p>
            <a:pPr lvl="0"/>
            <a:r>
              <a:rPr lang="cs-CZ" dirty="0"/>
              <a:t>NÁZEV PREZENTACE → NÁZEV KAPITOLY → NÁZEV STRÁNKY (1/5)</a:t>
            </a:r>
          </a:p>
        </p:txBody>
      </p:sp>
      <p:sp>
        <p:nvSpPr>
          <p:cNvPr id="6" name="Zástupný symbol obrázku 5">
            <a:extLst>
              <a:ext uri="{FF2B5EF4-FFF2-40B4-BE49-F238E27FC236}">
                <a16:creationId xmlns:a16="http://schemas.microsoft.com/office/drawing/2014/main" id="{3EA7A73C-C277-4D48-A18D-37ECEBF1A4EA}"/>
              </a:ext>
            </a:extLst>
          </p:cNvPr>
          <p:cNvSpPr>
            <a:spLocks noGrp="1"/>
          </p:cNvSpPr>
          <p:nvPr>
            <p:ph type="pic" sz="quarter" idx="14"/>
          </p:nvPr>
        </p:nvSpPr>
        <p:spPr>
          <a:xfrm>
            <a:off x="963038" y="950423"/>
            <a:ext cx="7247107" cy="5521047"/>
          </a:xfrm>
          <a:prstGeom prst="rect">
            <a:avLst/>
          </a:prstGeom>
        </p:spPr>
        <p:txBody>
          <a:bodyPr>
            <a:noAutofit/>
          </a:bodyPr>
          <a:lstStyle>
            <a:lvl1pPr marL="0" indent="0">
              <a:buFontTx/>
              <a:buNone/>
              <a:defRPr sz="1200"/>
            </a:lvl1pPr>
          </a:lstStyle>
          <a:p>
            <a:r>
              <a:rPr lang="en-US"/>
              <a:t>Click icon to add picture</a:t>
            </a:r>
            <a:endParaRPr lang="cs-CZ" dirty="0"/>
          </a:p>
        </p:txBody>
      </p:sp>
      <p:sp>
        <p:nvSpPr>
          <p:cNvPr id="12" name="Zástupný text 3">
            <a:extLst>
              <a:ext uri="{FF2B5EF4-FFF2-40B4-BE49-F238E27FC236}">
                <a16:creationId xmlns:a16="http://schemas.microsoft.com/office/drawing/2014/main" id="{08399E18-96D5-4FB6-9E09-E9B7250952D8}"/>
              </a:ext>
            </a:extLst>
          </p:cNvPr>
          <p:cNvSpPr>
            <a:spLocks noGrp="1"/>
          </p:cNvSpPr>
          <p:nvPr>
            <p:ph type="body" sz="quarter" idx="15" hasCustomPrompt="1"/>
          </p:nvPr>
        </p:nvSpPr>
        <p:spPr>
          <a:xfrm>
            <a:off x="8374868" y="950423"/>
            <a:ext cx="2995748" cy="1051570"/>
          </a:xfrm>
          <a:prstGeom prst="rect">
            <a:avLst/>
          </a:prstGeom>
        </p:spPr>
        <p:txBody>
          <a:bodyPr wrap="square" anchor="t">
            <a:spAutoFit/>
          </a:bodyPr>
          <a:lstStyle>
            <a:lvl1pPr marL="270000" indent="-270000">
              <a:buSzPct val="110000"/>
              <a:buFontTx/>
              <a:buBlip>
                <a:blip r:embed="rId3"/>
              </a:buBlip>
              <a:defRPr sz="2000"/>
            </a:lvl1pPr>
          </a:lstStyle>
          <a:p>
            <a:pPr lvl="0"/>
            <a:r>
              <a:rPr lang="cs-CZ" dirty="0"/>
              <a:t>Místo pro vložení textu</a:t>
            </a:r>
          </a:p>
          <a:p>
            <a:pPr lvl="0"/>
            <a:r>
              <a:rPr lang="cs-CZ" dirty="0"/>
              <a:t>Druhý bod delší text přes více řádků</a:t>
            </a:r>
          </a:p>
        </p:txBody>
      </p:sp>
      <p:sp>
        <p:nvSpPr>
          <p:cNvPr id="4" name="Footer Placeholder 3"/>
          <p:cNvSpPr>
            <a:spLocks noGrp="1"/>
          </p:cNvSpPr>
          <p:nvPr>
            <p:ph type="ftr" sz="quarter" idx="16"/>
          </p:nvPr>
        </p:nvSpPr>
        <p:spPr/>
        <p:txBody>
          <a:bodyPr/>
          <a:lstStyle/>
          <a:p>
            <a:r>
              <a:rPr lang="cs-CZ"/>
              <a:t>PXXX/XXA 02/2020</a:t>
            </a:r>
            <a:endParaRPr lang="en-US" dirty="0"/>
          </a:p>
        </p:txBody>
      </p:sp>
      <p:sp>
        <p:nvSpPr>
          <p:cNvPr id="5" name="Slide Number Placeholder 4"/>
          <p:cNvSpPr>
            <a:spLocks noGrp="1"/>
          </p:cNvSpPr>
          <p:nvPr>
            <p:ph type="sldNum" sz="quarter" idx="17"/>
          </p:nvPr>
        </p:nvSpPr>
        <p:spPr/>
        <p:txBody>
          <a:bodyPr/>
          <a:lstStyle/>
          <a:p>
            <a:r>
              <a:rPr lang="cs-CZ"/>
              <a:t>PAGE </a:t>
            </a:r>
            <a:fld id="{D7B0C83F-95C8-4DDA-89E5-7F9DA294A5B2}" type="slidenum">
              <a:rPr lang="en-US" smtClean="0"/>
              <a:pPr/>
              <a:t>‹#›</a:t>
            </a:fld>
            <a:endParaRPr lang="en-US" dirty="0"/>
          </a:p>
        </p:txBody>
      </p:sp>
    </p:spTree>
    <p:extLst>
      <p:ext uri="{BB962C8B-B14F-4D97-AF65-F5344CB8AC3E}">
        <p14:creationId xmlns:p14="http://schemas.microsoft.com/office/powerpoint/2010/main" val="119532507"/>
      </p:ext>
    </p:extLst>
  </p:cSld>
  <p:clrMapOvr>
    <a:masterClrMapping/>
  </p:clrMapOvr>
  <p:transition spd="slow">
    <p:fade/>
  </p:transition>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USINESS - break page">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1E5B21BA-62E3-4F4F-BD3A-4F5EBF80938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8" name="Zástupný text 17">
            <a:extLst>
              <a:ext uri="{FF2B5EF4-FFF2-40B4-BE49-F238E27FC236}">
                <a16:creationId xmlns:a16="http://schemas.microsoft.com/office/drawing/2014/main" id="{797E7E18-8BC9-43A8-9381-37C0CFBF18DC}"/>
              </a:ext>
            </a:extLst>
          </p:cNvPr>
          <p:cNvSpPr>
            <a:spLocks noGrp="1"/>
          </p:cNvSpPr>
          <p:nvPr>
            <p:ph type="body" sz="quarter" idx="10" hasCustomPrompt="1"/>
          </p:nvPr>
        </p:nvSpPr>
        <p:spPr>
          <a:xfrm>
            <a:off x="838200" y="3702825"/>
            <a:ext cx="10515600" cy="674031"/>
          </a:xfrm>
          <a:prstGeom prst="rect">
            <a:avLst/>
          </a:prstGeom>
        </p:spPr>
        <p:txBody>
          <a:bodyPr>
            <a:spAutoFit/>
          </a:bodyPr>
          <a:lstStyle>
            <a:lvl1pPr marL="0" indent="0" algn="ctr">
              <a:buFontTx/>
              <a:buNone/>
              <a:defRPr sz="4200" b="1">
                <a:solidFill>
                  <a:schemeClr val="tx2"/>
                </a:solidFill>
              </a:defRPr>
            </a:lvl1pPr>
          </a:lstStyle>
          <a:p>
            <a:pPr lvl="0"/>
            <a:r>
              <a:rPr lang="cs-CZ" dirty="0"/>
              <a:t>…LUNCH BREAK…</a:t>
            </a:r>
          </a:p>
        </p:txBody>
      </p:sp>
    </p:spTree>
    <p:extLst>
      <p:ext uri="{BB962C8B-B14F-4D97-AF65-F5344CB8AC3E}">
        <p14:creationId xmlns:p14="http://schemas.microsoft.com/office/powerpoint/2010/main" val="1613941334"/>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USINESS - final page">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1E5B21BA-62E3-4F4F-BD3A-4F5EBF80938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8" name="Zástupný text 17">
            <a:extLst>
              <a:ext uri="{FF2B5EF4-FFF2-40B4-BE49-F238E27FC236}">
                <a16:creationId xmlns:a16="http://schemas.microsoft.com/office/drawing/2014/main" id="{797E7E18-8BC9-43A8-9381-37C0CFBF18DC}"/>
              </a:ext>
            </a:extLst>
          </p:cNvPr>
          <p:cNvSpPr>
            <a:spLocks noGrp="1"/>
          </p:cNvSpPr>
          <p:nvPr>
            <p:ph type="body" sz="quarter" idx="10" hasCustomPrompt="1"/>
          </p:nvPr>
        </p:nvSpPr>
        <p:spPr>
          <a:xfrm>
            <a:off x="838200" y="3702825"/>
            <a:ext cx="10515600" cy="674031"/>
          </a:xfrm>
          <a:prstGeom prst="rect">
            <a:avLst/>
          </a:prstGeom>
        </p:spPr>
        <p:txBody>
          <a:bodyPr>
            <a:spAutoFit/>
          </a:bodyPr>
          <a:lstStyle>
            <a:lvl1pPr marL="0" indent="0" algn="ctr">
              <a:buFontTx/>
              <a:buNone/>
              <a:defRPr sz="4200" b="1">
                <a:solidFill>
                  <a:schemeClr val="tx2"/>
                </a:solidFill>
              </a:defRPr>
            </a:lvl1pPr>
          </a:lstStyle>
          <a:p>
            <a:pPr lvl="0"/>
            <a:r>
              <a:rPr lang="cs-CZ" dirty="0"/>
              <a:t>…THANK YOU FOR YOUR ATTENTION</a:t>
            </a:r>
          </a:p>
        </p:txBody>
      </p:sp>
      <p:pic>
        <p:nvPicPr>
          <p:cNvPr id="3" name="Obrázek 2">
            <a:extLst>
              <a:ext uri="{FF2B5EF4-FFF2-40B4-BE49-F238E27FC236}">
                <a16:creationId xmlns:a16="http://schemas.microsoft.com/office/drawing/2014/main" id="{DB0BF6D6-9484-4DDD-B179-61ACAB889E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724525" y="5117910"/>
            <a:ext cx="742950" cy="660780"/>
          </a:xfrm>
          <a:prstGeom prst="rect">
            <a:avLst/>
          </a:prstGeom>
        </p:spPr>
      </p:pic>
      <p:sp>
        <p:nvSpPr>
          <p:cNvPr id="7" name="TextovéPole 6">
            <a:extLst>
              <a:ext uri="{FF2B5EF4-FFF2-40B4-BE49-F238E27FC236}">
                <a16:creationId xmlns:a16="http://schemas.microsoft.com/office/drawing/2014/main" id="{23F790B1-9B64-4A9D-9445-1AAAD3303100}"/>
              </a:ext>
            </a:extLst>
          </p:cNvPr>
          <p:cNvSpPr txBox="1"/>
          <p:nvPr userDrawn="1"/>
        </p:nvSpPr>
        <p:spPr>
          <a:xfrm>
            <a:off x="3821723" y="5875894"/>
            <a:ext cx="4548554" cy="646331"/>
          </a:xfrm>
          <a:prstGeom prst="rect">
            <a:avLst/>
          </a:prstGeom>
          <a:noFill/>
        </p:spPr>
        <p:txBody>
          <a:bodyPr wrap="square" rtlCol="0">
            <a:spAutoFit/>
          </a:bodyPr>
          <a:lstStyle/>
          <a:p>
            <a:pPr lvl="0" algn="ctr"/>
            <a:r>
              <a:rPr lang="cs-CZ" dirty="0">
                <a:solidFill>
                  <a:schemeClr val="tx2"/>
                </a:solidFill>
              </a:rPr>
              <a:t>SUPPORT@DATAAPEX.COM</a:t>
            </a:r>
          </a:p>
          <a:p>
            <a:pPr lvl="0" algn="ctr"/>
            <a:r>
              <a:rPr lang="cs-CZ" dirty="0">
                <a:solidFill>
                  <a:schemeClr val="tx2"/>
                </a:solidFill>
              </a:rPr>
              <a:t>WWW.DATAAPEX.COM</a:t>
            </a:r>
          </a:p>
        </p:txBody>
      </p:sp>
    </p:spTree>
    <p:extLst>
      <p:ext uri="{BB962C8B-B14F-4D97-AF65-F5344CB8AC3E}">
        <p14:creationId xmlns:p14="http://schemas.microsoft.com/office/powerpoint/2010/main" val="2423463759"/>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a:xfrm>
            <a:off x="8874000" y="6534000"/>
            <a:ext cx="2497784" cy="258532"/>
          </a:xfrm>
          <a:prstGeom prst="rect">
            <a:avLst/>
          </a:prstGeom>
        </p:spPr>
        <p:txBody>
          <a:bodyPr vert="horz" lIns="91440" tIns="45720" rIns="91440" bIns="45720" rtlCol="0" anchor="ctr"/>
          <a:lstStyle>
            <a:lvl1pPr algn="r">
              <a:defRPr sz="1200">
                <a:solidFill>
                  <a:schemeClr val="tx1"/>
                </a:solidFill>
              </a:defRPr>
            </a:lvl1pPr>
          </a:lstStyle>
          <a:p>
            <a:r>
              <a:rPr lang="cs-CZ" dirty="0"/>
              <a:t>PAGE </a:t>
            </a:r>
            <a:fld id="{D7B0C83F-95C8-4DDA-89E5-7F9DA294A5B2}" type="slidenum">
              <a:rPr lang="en-US" smtClean="0"/>
              <a:pPr/>
              <a:t>‹#›</a:t>
            </a:fld>
            <a:endParaRPr lang="en-US" dirty="0"/>
          </a:p>
        </p:txBody>
      </p:sp>
      <p:sp>
        <p:nvSpPr>
          <p:cNvPr id="6" name="Footer Placeholder 5"/>
          <p:cNvSpPr>
            <a:spLocks noGrp="1"/>
          </p:cNvSpPr>
          <p:nvPr>
            <p:ph type="ftr" sz="quarter" idx="3"/>
          </p:nvPr>
        </p:nvSpPr>
        <p:spPr>
          <a:xfrm>
            <a:off x="856800" y="6537600"/>
            <a:ext cx="2498400" cy="276999"/>
          </a:xfrm>
          <a:prstGeom prst="rect">
            <a:avLst/>
          </a:prstGeom>
        </p:spPr>
        <p:txBody>
          <a:bodyPr vert="horz" lIns="91440" tIns="45720" rIns="91440" bIns="45720" rtlCol="0" anchor="t" anchorCtr="0">
            <a:spAutoFit/>
          </a:bodyPr>
          <a:lstStyle>
            <a:lvl1pPr algn="ctr">
              <a:defRPr sz="1200">
                <a:solidFill>
                  <a:schemeClr val="tx1"/>
                </a:solidFill>
              </a:defRPr>
            </a:lvl1pPr>
          </a:lstStyle>
          <a:p>
            <a:r>
              <a:rPr lang="cs-CZ" dirty="0"/>
              <a:t>PXXX/XXA 02/2020</a:t>
            </a:r>
            <a:endParaRPr lang="en-US" dirty="0"/>
          </a:p>
        </p:txBody>
      </p:sp>
    </p:spTree>
    <p:extLst>
      <p:ext uri="{BB962C8B-B14F-4D97-AF65-F5344CB8AC3E}">
        <p14:creationId xmlns:p14="http://schemas.microsoft.com/office/powerpoint/2010/main" val="547413021"/>
      </p:ext>
    </p:extLst>
  </p:cSld>
  <p:clrMap bg1="lt1" tx1="dk1" bg2="lt2" tx2="dk2" accent1="accent1" accent2="accent2" accent3="accent3" accent4="accent4" accent5="accent5" accent6="accent6" hlink="hlink" folHlink="folHlink"/>
  <p:sldLayoutIdLst>
    <p:sldLayoutId id="2147483660" r:id="rId1"/>
    <p:sldLayoutId id="2147483649" r:id="rId2"/>
    <p:sldLayoutId id="2147483663" r:id="rId3"/>
    <p:sldLayoutId id="2147483664" r:id="rId4"/>
    <p:sldLayoutId id="2147483665" r:id="rId5"/>
    <p:sldLayoutId id="2147483661" r:id="rId6"/>
    <p:sldLayoutId id="2147483662" r:id="rId7"/>
  </p:sldLayoutIdLst>
  <p:transition spd="slow">
    <p:fad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5.xml"/><Relationship Id="rId1" Type="http://schemas.openxmlformats.org/officeDocument/2006/relationships/tags" Target="../tags/tag2.xml"/><Relationship Id="rId5" Type="http://schemas.openxmlformats.org/officeDocument/2006/relationships/image" Target="../media/image8.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5.xml"/><Relationship Id="rId1" Type="http://schemas.openxmlformats.org/officeDocument/2006/relationships/tags" Target="../tags/tag3.xml"/><Relationship Id="rId5" Type="http://schemas.openxmlformats.org/officeDocument/2006/relationships/image" Target="../media/image3.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5.xml"/><Relationship Id="rId1" Type="http://schemas.openxmlformats.org/officeDocument/2006/relationships/tags" Target="../tags/tag4.xml"/><Relationship Id="rId5" Type="http://schemas.openxmlformats.org/officeDocument/2006/relationships/image" Target="../media/image10.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5.xml"/><Relationship Id="rId1" Type="http://schemas.openxmlformats.org/officeDocument/2006/relationships/tags" Target="../tags/tag5.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5.xml"/><Relationship Id="rId1" Type="http://schemas.openxmlformats.org/officeDocument/2006/relationships/tags" Target="../tags/tag6.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5.xml"/><Relationship Id="rId1" Type="http://schemas.openxmlformats.org/officeDocument/2006/relationships/tags" Target="../tags/tag7.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5.xml"/><Relationship Id="rId1" Type="http://schemas.openxmlformats.org/officeDocument/2006/relationships/tags" Target="../tags/tag8.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5.xml"/><Relationship Id="rId1" Type="http://schemas.openxmlformats.org/officeDocument/2006/relationships/tags" Target="../tags/tag9.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5.xml"/><Relationship Id="rId1" Type="http://schemas.openxmlformats.org/officeDocument/2006/relationships/tags" Target="../tags/tag10.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notesSlide" Target="../notesSlides/notesSlide12.xml"/><Relationship Id="rId7" Type="http://schemas.openxmlformats.org/officeDocument/2006/relationships/image" Target="../media/image19.jpeg"/><Relationship Id="rId2" Type="http://schemas.openxmlformats.org/officeDocument/2006/relationships/slideLayout" Target="../slideLayouts/slideLayout2.xml"/><Relationship Id="rId1" Type="http://schemas.openxmlformats.org/officeDocument/2006/relationships/tags" Target="../tags/tag11.xml"/><Relationship Id="rId6" Type="http://schemas.openxmlformats.org/officeDocument/2006/relationships/image" Target="../media/image18.jpeg"/><Relationship Id="rId5" Type="http://schemas.openxmlformats.org/officeDocument/2006/relationships/hyperlink" Target="https://www.dataapex.com/version_history" TargetMode="External"/><Relationship Id="rId4" Type="http://schemas.openxmlformats.org/officeDocument/2006/relationships/image" Target="../media/image3.png"/><Relationship Id="rId9" Type="http://schemas.openxmlformats.org/officeDocument/2006/relationships/image" Target="../media/image21.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135352DB-D39E-4E90-847B-93187B4244EA}"/>
              </a:ext>
            </a:extLst>
          </p:cNvPr>
          <p:cNvSpPr>
            <a:spLocks noGrp="1"/>
          </p:cNvSpPr>
          <p:nvPr>
            <p:ph type="title"/>
          </p:nvPr>
        </p:nvSpPr>
        <p:spPr/>
        <p:txBody>
          <a:bodyPr/>
          <a:lstStyle/>
          <a:p>
            <a:r>
              <a:rPr lang="cs-CZ" dirty="0" err="1"/>
              <a:t>Clarity</a:t>
            </a:r>
            <a:r>
              <a:rPr lang="cs-CZ" dirty="0"/>
              <a:t> 8.7</a:t>
            </a:r>
          </a:p>
        </p:txBody>
      </p:sp>
      <p:sp>
        <p:nvSpPr>
          <p:cNvPr id="4" name="Zástupný text 3">
            <a:extLst>
              <a:ext uri="{FF2B5EF4-FFF2-40B4-BE49-F238E27FC236}">
                <a16:creationId xmlns:a16="http://schemas.microsoft.com/office/drawing/2014/main" id="{2BFDAF14-24B4-4804-B45E-E912AE299063}"/>
              </a:ext>
            </a:extLst>
          </p:cNvPr>
          <p:cNvSpPr>
            <a:spLocks noGrp="1"/>
          </p:cNvSpPr>
          <p:nvPr>
            <p:ph type="body" sz="quarter" idx="10"/>
          </p:nvPr>
        </p:nvSpPr>
        <p:spPr>
          <a:xfrm>
            <a:off x="838200" y="4979175"/>
            <a:ext cx="10515600" cy="674031"/>
          </a:xfrm>
        </p:spPr>
        <p:txBody>
          <a:bodyPr/>
          <a:lstStyle/>
          <a:p>
            <a:r>
              <a:rPr lang="cs-CZ" dirty="0"/>
              <a:t>WHAT‘S NEW</a:t>
            </a:r>
          </a:p>
        </p:txBody>
      </p:sp>
      <p:sp>
        <p:nvSpPr>
          <p:cNvPr id="5" name="Zástupný text 4">
            <a:extLst>
              <a:ext uri="{FF2B5EF4-FFF2-40B4-BE49-F238E27FC236}">
                <a16:creationId xmlns:a16="http://schemas.microsoft.com/office/drawing/2014/main" id="{B4C4D433-DFB4-4A32-A39A-EBCF114E6F08}"/>
              </a:ext>
            </a:extLst>
          </p:cNvPr>
          <p:cNvSpPr>
            <a:spLocks noGrp="1"/>
          </p:cNvSpPr>
          <p:nvPr>
            <p:ph type="body" sz="quarter" idx="11"/>
          </p:nvPr>
        </p:nvSpPr>
        <p:spPr>
          <a:xfrm>
            <a:off x="838200" y="5846700"/>
            <a:ext cx="10501313" cy="300082"/>
          </a:xfrm>
        </p:spPr>
        <p:txBody>
          <a:bodyPr/>
          <a:lstStyle/>
          <a:p>
            <a:r>
              <a:rPr lang="cs-CZ" dirty="0"/>
              <a:t>P058/80A 03/2022</a:t>
            </a:r>
          </a:p>
        </p:txBody>
      </p:sp>
    </p:spTree>
    <p:extLst>
      <p:ext uri="{BB962C8B-B14F-4D97-AF65-F5344CB8AC3E}">
        <p14:creationId xmlns:p14="http://schemas.microsoft.com/office/powerpoint/2010/main" val="2058509342"/>
      </p:ext>
    </p:extLst>
  </p:cSld>
  <p:clrMapOvr>
    <a:masterClrMapping/>
  </p:clrMapOvr>
  <p:transition spd="slow" advTm="6482">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448782" y="1997706"/>
            <a:ext cx="9623771" cy="4403426"/>
          </a:xfrm>
        </p:spPr>
        <p:txBody>
          <a:bodyPr/>
          <a:lstStyle/>
          <a:p>
            <a:r>
              <a:rPr lang="cs-CZ" b="1" dirty="0" err="1"/>
              <a:t>Compatibility</a:t>
            </a:r>
            <a:r>
              <a:rPr lang="cs-CZ" b="1" dirty="0"/>
              <a:t> </a:t>
            </a:r>
            <a:r>
              <a:rPr lang="cs-CZ" dirty="0" err="1"/>
              <a:t>with</a:t>
            </a:r>
            <a:r>
              <a:rPr lang="cs-CZ" b="1" dirty="0"/>
              <a:t> Windows 11</a:t>
            </a:r>
          </a:p>
          <a:p>
            <a:r>
              <a:rPr lang="en-GB" dirty="0"/>
              <a:t>Improvements in </a:t>
            </a:r>
            <a:r>
              <a:rPr lang="en-GB" b="1" dirty="0"/>
              <a:t>Open Dialog</a:t>
            </a:r>
            <a:endParaRPr lang="cs-CZ" dirty="0"/>
          </a:p>
          <a:p>
            <a:r>
              <a:rPr lang="en-GB" b="1" dirty="0"/>
              <a:t>MS extension </a:t>
            </a:r>
            <a:r>
              <a:rPr lang="en-GB" dirty="0"/>
              <a:t>improvements</a:t>
            </a:r>
            <a:endParaRPr lang="cs-CZ" dirty="0"/>
          </a:p>
          <a:p>
            <a:r>
              <a:rPr lang="en-GB" b="1" dirty="0"/>
              <a:t>Export</a:t>
            </a:r>
            <a:r>
              <a:rPr lang="en-GB" dirty="0"/>
              <a:t> to new </a:t>
            </a:r>
            <a:r>
              <a:rPr lang="en-GB" b="1" dirty="0"/>
              <a:t>*.xl</a:t>
            </a:r>
            <a:r>
              <a:rPr lang="cs-CZ" b="1" dirty="0"/>
              <a:t>s</a:t>
            </a:r>
            <a:r>
              <a:rPr lang="en-GB" b="1" dirty="0"/>
              <a:t>x </a:t>
            </a:r>
            <a:r>
              <a:rPr lang="en-GB" dirty="0"/>
              <a:t>format</a:t>
            </a:r>
            <a:endParaRPr lang="cs-CZ" dirty="0"/>
          </a:p>
          <a:p>
            <a:r>
              <a:rPr lang="en-GB" b="1" dirty="0"/>
              <a:t>Footer</a:t>
            </a:r>
            <a:r>
              <a:rPr lang="en-GB" dirty="0"/>
              <a:t> </a:t>
            </a:r>
            <a:r>
              <a:rPr lang="cs-CZ" dirty="0" err="1"/>
              <a:t>option</a:t>
            </a:r>
            <a:r>
              <a:rPr lang="cs-CZ" dirty="0"/>
              <a:t> in </a:t>
            </a:r>
            <a:r>
              <a:rPr lang="cs-CZ" dirty="0" err="1"/>
              <a:t>the</a:t>
            </a:r>
            <a:r>
              <a:rPr lang="en-GB" dirty="0"/>
              <a:t> </a:t>
            </a:r>
            <a:r>
              <a:rPr lang="en-GB" b="1" dirty="0"/>
              <a:t>Report Setup</a:t>
            </a:r>
            <a:endParaRPr lang="cs-CZ" b="1" dirty="0"/>
          </a:p>
          <a:p>
            <a:r>
              <a:rPr lang="en-GB" b="1" dirty="0"/>
              <a:t>Duplicate existing user settings</a:t>
            </a:r>
            <a:r>
              <a:rPr lang="cs-CZ" dirty="0"/>
              <a:t> </a:t>
            </a:r>
            <a:r>
              <a:rPr lang="en-GB" dirty="0"/>
              <a:t>option </a:t>
            </a:r>
            <a:r>
              <a:rPr lang="cs-CZ" dirty="0"/>
              <a:t>in </a:t>
            </a:r>
            <a:r>
              <a:rPr lang="cs-CZ" b="1" dirty="0"/>
              <a:t>User </a:t>
            </a:r>
            <a:r>
              <a:rPr lang="cs-CZ" b="1" dirty="0" err="1"/>
              <a:t>Accounts</a:t>
            </a:r>
            <a:endParaRPr lang="cs-CZ" dirty="0"/>
          </a:p>
          <a:p>
            <a:r>
              <a:rPr lang="en-GB" dirty="0"/>
              <a:t>A lot of </a:t>
            </a:r>
            <a:r>
              <a:rPr lang="cs-CZ" dirty="0"/>
              <a:t>other </a:t>
            </a:r>
            <a:r>
              <a:rPr lang="en-GB" dirty="0"/>
              <a:t>small improvements and fixed bugs </a:t>
            </a:r>
            <a:endParaRPr lang="cs-CZ" dirty="0"/>
          </a:p>
          <a:p>
            <a:r>
              <a:rPr lang="cs-CZ" b="1" dirty="0"/>
              <a:t>New </a:t>
            </a:r>
            <a:r>
              <a:rPr lang="cs-CZ" dirty="0"/>
              <a:t>and </a:t>
            </a:r>
            <a:r>
              <a:rPr lang="cs-CZ" b="1" dirty="0"/>
              <a:t>updated </a:t>
            </a:r>
            <a:r>
              <a:rPr lang="cs-CZ" dirty="0"/>
              <a:t>control modules</a:t>
            </a:r>
          </a:p>
        </p:txBody>
      </p:sp>
      <p:sp>
        <p:nvSpPr>
          <p:cNvPr id="3" name="Title 2"/>
          <p:cNvSpPr>
            <a:spLocks noGrp="1"/>
          </p:cNvSpPr>
          <p:nvPr>
            <p:ph type="title"/>
          </p:nvPr>
        </p:nvSpPr>
        <p:spPr/>
        <p:txBody>
          <a:bodyPr/>
          <a:lstStyle/>
          <a:p>
            <a:r>
              <a:rPr lang="cs-CZ" dirty="0"/>
              <a:t>What is new in </a:t>
            </a:r>
            <a:r>
              <a:rPr lang="cs-CZ" dirty="0" err="1"/>
              <a:t>Clarity</a:t>
            </a:r>
            <a:r>
              <a:rPr lang="cs-CZ" dirty="0"/>
              <a:t> 8.7?</a:t>
            </a:r>
            <a:endParaRPr lang="en-US" dirty="0"/>
          </a:p>
        </p:txBody>
      </p:sp>
      <p:sp>
        <p:nvSpPr>
          <p:cNvPr id="4" name="Text Placeholder 3"/>
          <p:cNvSpPr>
            <a:spLocks noGrp="1"/>
          </p:cNvSpPr>
          <p:nvPr>
            <p:ph type="body" sz="quarter" idx="11"/>
          </p:nvPr>
        </p:nvSpPr>
        <p:spPr/>
        <p:txBody>
          <a:bodyPr/>
          <a:lstStyle/>
          <a:p>
            <a:r>
              <a:rPr lang="cs-CZ" dirty="0"/>
              <a:t>WHAT‘S NEW → OVERVIEW</a:t>
            </a:r>
            <a:endParaRPr lang="en-US" dirty="0"/>
          </a:p>
        </p:txBody>
      </p:sp>
      <p:sp>
        <p:nvSpPr>
          <p:cNvPr id="5" name="Slide Number Placeholder 4"/>
          <p:cNvSpPr>
            <a:spLocks noGrp="1"/>
          </p:cNvSpPr>
          <p:nvPr>
            <p:ph type="sldNum" sz="quarter" idx="15"/>
          </p:nvPr>
        </p:nvSpPr>
        <p:spPr/>
        <p:txBody>
          <a:bodyPr/>
          <a:lstStyle/>
          <a:p>
            <a:r>
              <a:rPr lang="cs-CZ"/>
              <a:t>PAGE </a:t>
            </a:r>
            <a:fld id="{D7B0C83F-95C8-4DDA-89E5-7F9DA294A5B2}" type="slidenum">
              <a:rPr lang="en-US" smtClean="0"/>
              <a:pPr/>
              <a:t>2</a:t>
            </a:fld>
            <a:endParaRPr lang="en-US" dirty="0"/>
          </a:p>
        </p:txBody>
      </p:sp>
    </p:spTree>
    <p:custDataLst>
      <p:tags r:id="rId1"/>
    </p:custDataLst>
    <p:extLst>
      <p:ext uri="{BB962C8B-B14F-4D97-AF65-F5344CB8AC3E}">
        <p14:creationId xmlns:p14="http://schemas.microsoft.com/office/powerpoint/2010/main" val="3017138435"/>
      </p:ext>
    </p:extLst>
  </p:cSld>
  <p:clrMapOvr>
    <a:masterClrMapping/>
  </p:clrMapOvr>
  <p:transition spd="slow" advTm="16175">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5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Effect transition="in" filter="fade">
                                      <p:cBhvr>
                                        <p:cTn id="32" dur="500"/>
                                        <p:tgtEl>
                                          <p:spTgt spid="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Effect transition="in" filter="fade">
                                      <p:cBhvr>
                                        <p:cTn id="37" dur="500"/>
                                        <p:tgtEl>
                                          <p:spTgt spid="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
                                            <p:txEl>
                                              <p:pRg st="7" end="7"/>
                                            </p:txEl>
                                          </p:spTgt>
                                        </p:tgtEl>
                                        <p:attrNameLst>
                                          <p:attrName>style.visibility</p:attrName>
                                        </p:attrNameLst>
                                      </p:cBhvr>
                                      <p:to>
                                        <p:strVal val="visible"/>
                                      </p:to>
                                    </p:set>
                                    <p:animEffect transition="in" filter="fade">
                                      <p:cBhvr>
                                        <p:cTn id="42"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text 1">
            <a:extLst>
              <a:ext uri="{FF2B5EF4-FFF2-40B4-BE49-F238E27FC236}">
                <a16:creationId xmlns:a16="http://schemas.microsoft.com/office/drawing/2014/main" id="{E7F1CB95-20E5-4744-A5A8-FC0C52C386B9}"/>
              </a:ext>
            </a:extLst>
          </p:cNvPr>
          <p:cNvSpPr>
            <a:spLocks noGrp="1"/>
          </p:cNvSpPr>
          <p:nvPr>
            <p:ph type="body" sz="quarter" idx="11"/>
          </p:nvPr>
        </p:nvSpPr>
        <p:spPr>
          <a:xfrm>
            <a:off x="1228725" y="321772"/>
            <a:ext cx="10141891" cy="306879"/>
          </a:xfrm>
        </p:spPr>
        <p:txBody>
          <a:bodyPr/>
          <a:lstStyle/>
          <a:p>
            <a:r>
              <a:rPr lang="cs-CZ" dirty="0"/>
              <a:t>WHAT‘S NEW → WINDOWS 11</a:t>
            </a:r>
            <a:endParaRPr lang="en-US" dirty="0"/>
          </a:p>
        </p:txBody>
      </p:sp>
      <p:sp>
        <p:nvSpPr>
          <p:cNvPr id="5" name="Zástupný symbol pro číslo snímku 4">
            <a:extLst>
              <a:ext uri="{FF2B5EF4-FFF2-40B4-BE49-F238E27FC236}">
                <a16:creationId xmlns:a16="http://schemas.microsoft.com/office/drawing/2014/main" id="{9DD9222A-3A00-4E08-85AF-9F0F26286E8E}"/>
              </a:ext>
            </a:extLst>
          </p:cNvPr>
          <p:cNvSpPr>
            <a:spLocks noGrp="1"/>
          </p:cNvSpPr>
          <p:nvPr>
            <p:ph type="sldNum" sz="quarter" idx="17"/>
          </p:nvPr>
        </p:nvSpPr>
        <p:spPr/>
        <p:txBody>
          <a:bodyPr/>
          <a:lstStyle/>
          <a:p>
            <a:r>
              <a:rPr lang="cs-CZ" dirty="0"/>
              <a:t>PAGE </a:t>
            </a:r>
            <a:fld id="{D7B0C83F-95C8-4DDA-89E5-7F9DA294A5B2}" type="slidenum">
              <a:rPr lang="en-US" smtClean="0"/>
              <a:pPr/>
              <a:t>3</a:t>
            </a:fld>
            <a:endParaRPr lang="en-US" dirty="0"/>
          </a:p>
        </p:txBody>
      </p:sp>
      <p:sp>
        <p:nvSpPr>
          <p:cNvPr id="10" name="Text Placeholder 3">
            <a:extLst>
              <a:ext uri="{FF2B5EF4-FFF2-40B4-BE49-F238E27FC236}">
                <a16:creationId xmlns:a16="http://schemas.microsoft.com/office/drawing/2014/main" id="{56B72B4B-1F2E-4627-896B-9D17492F75E0}"/>
              </a:ext>
            </a:extLst>
          </p:cNvPr>
          <p:cNvSpPr txBox="1">
            <a:spLocks/>
          </p:cNvSpPr>
          <p:nvPr/>
        </p:nvSpPr>
        <p:spPr>
          <a:xfrm>
            <a:off x="8371456" y="1114702"/>
            <a:ext cx="3400943" cy="1055545"/>
          </a:xfrm>
          <a:prstGeom prst="rect">
            <a:avLst/>
          </a:prstGeom>
        </p:spPr>
        <p:txBody>
          <a:bodyPr wrap="square" anchor="t">
            <a:spAutoFit/>
          </a:bodyPr>
          <a:lstStyle>
            <a:lvl1pPr marL="270000" indent="-270000" algn="l" defTabSz="914400" rtl="0" eaLnBrk="1" latinLnBrk="0" hangingPunct="1">
              <a:lnSpc>
                <a:spcPct val="90000"/>
              </a:lnSpc>
              <a:spcBef>
                <a:spcPts val="1000"/>
              </a:spcBef>
              <a:buSzPct val="110000"/>
              <a:buFontTx/>
              <a:buBlip>
                <a:blip r:embed="rId4"/>
              </a:buBlip>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600"/>
              </a:spcBef>
              <a:spcAft>
                <a:spcPts val="600"/>
              </a:spcAft>
            </a:pPr>
            <a:r>
              <a:rPr lang="cs-CZ" sz="2200" b="1" dirty="0" err="1"/>
              <a:t>Clarity</a:t>
            </a:r>
            <a:r>
              <a:rPr lang="cs-CZ" sz="2200" b="1" dirty="0"/>
              <a:t> </a:t>
            </a:r>
            <a:r>
              <a:rPr lang="cs-CZ" sz="2200" dirty="0" err="1"/>
              <a:t>is</a:t>
            </a:r>
            <a:r>
              <a:rPr lang="cs-CZ" sz="2200" dirty="0"/>
              <a:t> </a:t>
            </a:r>
            <a:r>
              <a:rPr lang="cs-CZ" sz="2200" dirty="0" err="1"/>
              <a:t>now</a:t>
            </a:r>
            <a:r>
              <a:rPr lang="cs-CZ" sz="2200" dirty="0"/>
              <a:t> </a:t>
            </a:r>
            <a:r>
              <a:rPr lang="cs-CZ" sz="2200" b="1" dirty="0" err="1"/>
              <a:t>compatible</a:t>
            </a:r>
            <a:r>
              <a:rPr lang="cs-CZ" sz="2200" dirty="0"/>
              <a:t> </a:t>
            </a:r>
            <a:r>
              <a:rPr lang="cs-CZ" sz="2200" dirty="0" err="1"/>
              <a:t>with</a:t>
            </a:r>
            <a:r>
              <a:rPr lang="cs-CZ" sz="2200" dirty="0"/>
              <a:t> </a:t>
            </a:r>
            <a:r>
              <a:rPr lang="cs-CZ" sz="2200" b="1" dirty="0"/>
              <a:t>Windows 11</a:t>
            </a:r>
            <a:r>
              <a:rPr lang="cs-CZ" sz="2200" dirty="0"/>
              <a:t>.</a:t>
            </a:r>
          </a:p>
        </p:txBody>
      </p:sp>
      <p:pic>
        <p:nvPicPr>
          <p:cNvPr id="4" name="Picture 3" descr="A computer screen with a blue ball&#10;&#10;Description automatically generated with low confidence">
            <a:extLst>
              <a:ext uri="{FF2B5EF4-FFF2-40B4-BE49-F238E27FC236}">
                <a16:creationId xmlns:a16="http://schemas.microsoft.com/office/drawing/2014/main" id="{E5E115CE-DAA1-4FCC-8726-A15A501D04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9601" y="1114702"/>
            <a:ext cx="7618111" cy="4628596"/>
          </a:xfrm>
          <a:prstGeom prst="rect">
            <a:avLst/>
          </a:prstGeom>
        </p:spPr>
      </p:pic>
    </p:spTree>
    <p:custDataLst>
      <p:tags r:id="rId1"/>
    </p:custDataLst>
    <p:extLst>
      <p:ext uri="{BB962C8B-B14F-4D97-AF65-F5344CB8AC3E}">
        <p14:creationId xmlns:p14="http://schemas.microsoft.com/office/powerpoint/2010/main" val="421208852"/>
      </p:ext>
    </p:extLst>
  </p:cSld>
  <p:clrMapOvr>
    <a:masterClrMapping/>
  </p:clrMapOvr>
  <p:transition spd="slow" advTm="3754">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 calcmode="lin" valueType="num">
                                      <p:cBhvr additive="base">
                                        <p:cTn id="12" dur="500" fill="hold"/>
                                        <p:tgtEl>
                                          <p:spTgt spid="10">
                                            <p:txEl>
                                              <p:pRg st="0" end="0"/>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786B8965-DD03-44C4-8C37-60A02056C5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52463" y="787283"/>
            <a:ext cx="6606187" cy="5588085"/>
          </a:xfrm>
          <a:prstGeom prst="rect">
            <a:avLst/>
          </a:prstGeom>
        </p:spPr>
      </p:pic>
      <p:sp>
        <p:nvSpPr>
          <p:cNvPr id="2" name="Zástupný text 1">
            <a:extLst>
              <a:ext uri="{FF2B5EF4-FFF2-40B4-BE49-F238E27FC236}">
                <a16:creationId xmlns:a16="http://schemas.microsoft.com/office/drawing/2014/main" id="{106003DE-530F-472E-8218-3B8D439C5A3D}"/>
              </a:ext>
            </a:extLst>
          </p:cNvPr>
          <p:cNvSpPr>
            <a:spLocks noGrp="1"/>
          </p:cNvSpPr>
          <p:nvPr>
            <p:ph type="body" sz="quarter" idx="11"/>
          </p:nvPr>
        </p:nvSpPr>
        <p:spPr>
          <a:xfrm>
            <a:off x="1228725" y="321772"/>
            <a:ext cx="10141891" cy="306879"/>
          </a:xfrm>
        </p:spPr>
        <p:txBody>
          <a:bodyPr/>
          <a:lstStyle/>
          <a:p>
            <a:r>
              <a:rPr lang="cs-CZ" dirty="0"/>
              <a:t>WHAT‘S NEW → OPEN DIALOG</a:t>
            </a:r>
            <a:endParaRPr lang="en-US" dirty="0"/>
          </a:p>
        </p:txBody>
      </p:sp>
      <p:sp>
        <p:nvSpPr>
          <p:cNvPr id="5" name="Zástupný symbol pro číslo snímku 4">
            <a:extLst>
              <a:ext uri="{FF2B5EF4-FFF2-40B4-BE49-F238E27FC236}">
                <a16:creationId xmlns:a16="http://schemas.microsoft.com/office/drawing/2014/main" id="{3C52CBD4-C4B3-4498-8276-C03AE9FAF317}"/>
              </a:ext>
            </a:extLst>
          </p:cNvPr>
          <p:cNvSpPr>
            <a:spLocks noGrp="1"/>
          </p:cNvSpPr>
          <p:nvPr>
            <p:ph type="sldNum" sz="quarter" idx="17"/>
          </p:nvPr>
        </p:nvSpPr>
        <p:spPr/>
        <p:txBody>
          <a:bodyPr/>
          <a:lstStyle/>
          <a:p>
            <a:r>
              <a:rPr lang="cs-CZ"/>
              <a:t>PAGE </a:t>
            </a:r>
            <a:fld id="{D7B0C83F-95C8-4DDA-89E5-7F9DA294A5B2}" type="slidenum">
              <a:rPr lang="en-US" smtClean="0"/>
              <a:pPr/>
              <a:t>4</a:t>
            </a:fld>
            <a:endParaRPr lang="en-US" dirty="0"/>
          </a:p>
        </p:txBody>
      </p:sp>
      <p:sp>
        <p:nvSpPr>
          <p:cNvPr id="9" name="Text Placeholder 3">
            <a:extLst>
              <a:ext uri="{FF2B5EF4-FFF2-40B4-BE49-F238E27FC236}">
                <a16:creationId xmlns:a16="http://schemas.microsoft.com/office/drawing/2014/main" id="{FB83ECBF-AEC2-468C-AEF2-5B606D681C19}"/>
              </a:ext>
            </a:extLst>
          </p:cNvPr>
          <p:cNvSpPr txBox="1">
            <a:spLocks/>
          </p:cNvSpPr>
          <p:nvPr/>
        </p:nvSpPr>
        <p:spPr>
          <a:xfrm>
            <a:off x="263470" y="1069897"/>
            <a:ext cx="4908605" cy="3902479"/>
          </a:xfrm>
          <a:prstGeom prst="rect">
            <a:avLst/>
          </a:prstGeom>
        </p:spPr>
        <p:txBody>
          <a:bodyPr wrap="square" anchor="t">
            <a:spAutoFit/>
          </a:bodyPr>
          <a:lstStyle>
            <a:lvl1pPr marL="270000" indent="-270000" algn="l" defTabSz="914400" rtl="0" eaLnBrk="1" latinLnBrk="0" hangingPunct="1">
              <a:lnSpc>
                <a:spcPct val="90000"/>
              </a:lnSpc>
              <a:spcBef>
                <a:spcPts val="1000"/>
              </a:spcBef>
              <a:buSzPct val="110000"/>
              <a:buFontTx/>
              <a:buBlip>
                <a:blip r:embed="rId5"/>
              </a:buBlip>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2000">
              <a:lnSpc>
                <a:spcPct val="150000"/>
              </a:lnSpc>
              <a:spcBef>
                <a:spcPts val="600"/>
              </a:spcBef>
              <a:spcAft>
                <a:spcPts val="600"/>
              </a:spcAft>
            </a:pPr>
            <a:r>
              <a:rPr lang="cs-CZ" sz="2200" dirty="0" err="1"/>
              <a:t>Significantly</a:t>
            </a:r>
            <a:r>
              <a:rPr lang="cs-CZ" sz="2200" dirty="0"/>
              <a:t> </a:t>
            </a:r>
            <a:r>
              <a:rPr lang="cs-CZ" sz="2200" dirty="0" err="1"/>
              <a:t>improved</a:t>
            </a:r>
            <a:r>
              <a:rPr lang="cs-CZ" sz="2200" dirty="0"/>
              <a:t> </a:t>
            </a:r>
            <a:r>
              <a:rPr lang="cs-CZ" sz="2200" dirty="0" err="1"/>
              <a:t>for</a:t>
            </a:r>
            <a:r>
              <a:rPr lang="cs-CZ" sz="2200" dirty="0"/>
              <a:t> </a:t>
            </a:r>
            <a:r>
              <a:rPr lang="cs-CZ" sz="2200" b="1" dirty="0" err="1"/>
              <a:t>browsing</a:t>
            </a:r>
            <a:r>
              <a:rPr lang="cs-CZ" sz="2200" dirty="0"/>
              <a:t> </a:t>
            </a:r>
            <a:r>
              <a:rPr lang="cs-CZ" sz="2200" dirty="0" err="1"/>
              <a:t>through</a:t>
            </a:r>
            <a:r>
              <a:rPr lang="cs-CZ" sz="2200" dirty="0"/>
              <a:t> </a:t>
            </a:r>
            <a:r>
              <a:rPr lang="cs-CZ" sz="2200" b="1" dirty="0" err="1"/>
              <a:t>larger</a:t>
            </a:r>
            <a:r>
              <a:rPr lang="cs-CZ" sz="2200" b="1" dirty="0"/>
              <a:t> </a:t>
            </a:r>
            <a:r>
              <a:rPr lang="cs-CZ" sz="2200" b="1" dirty="0" err="1"/>
              <a:t>sets</a:t>
            </a:r>
            <a:r>
              <a:rPr lang="cs-CZ" sz="2200" b="1" dirty="0"/>
              <a:t> </a:t>
            </a:r>
            <a:r>
              <a:rPr lang="cs-CZ" sz="2200" b="1" dirty="0" err="1"/>
              <a:t>of</a:t>
            </a:r>
            <a:r>
              <a:rPr lang="cs-CZ" sz="2200" b="1" dirty="0"/>
              <a:t> </a:t>
            </a:r>
            <a:r>
              <a:rPr lang="cs-CZ" sz="2200" b="1" dirty="0" err="1"/>
              <a:t>files</a:t>
            </a:r>
            <a:endParaRPr lang="cs-CZ" sz="2200" b="1" dirty="0"/>
          </a:p>
          <a:p>
            <a:pPr marL="252000">
              <a:lnSpc>
                <a:spcPct val="150000"/>
              </a:lnSpc>
              <a:spcBef>
                <a:spcPts val="600"/>
              </a:spcBef>
              <a:spcAft>
                <a:spcPts val="600"/>
              </a:spcAft>
            </a:pPr>
            <a:r>
              <a:rPr lang="en-GB" sz="2200" dirty="0"/>
              <a:t>When selecting </a:t>
            </a:r>
            <a:r>
              <a:rPr lang="en-GB" sz="2200" b="1" dirty="0"/>
              <a:t>multiple chromatograms</a:t>
            </a:r>
            <a:r>
              <a:rPr lang="en-GB" sz="2200" dirty="0"/>
              <a:t>, </a:t>
            </a:r>
            <a:r>
              <a:rPr lang="cs-CZ" sz="2200" b="1" dirty="0"/>
              <a:t>Open in </a:t>
            </a:r>
            <a:r>
              <a:rPr lang="en-GB" sz="2200" b="1" dirty="0"/>
              <a:t>Overlay</a:t>
            </a:r>
            <a:r>
              <a:rPr lang="en-GB" sz="2200" dirty="0"/>
              <a:t> is the default opening option. </a:t>
            </a:r>
            <a:endParaRPr lang="cs-CZ" sz="2200" dirty="0"/>
          </a:p>
          <a:p>
            <a:pPr marL="252000">
              <a:lnSpc>
                <a:spcPct val="150000"/>
              </a:lnSpc>
              <a:spcBef>
                <a:spcPts val="600"/>
              </a:spcBef>
              <a:spcAft>
                <a:spcPts val="600"/>
              </a:spcAft>
            </a:pPr>
            <a:r>
              <a:rPr lang="cs-CZ" sz="2200" dirty="0" err="1"/>
              <a:t>Using</a:t>
            </a:r>
            <a:r>
              <a:rPr lang="cs-CZ" sz="2200" dirty="0"/>
              <a:t> </a:t>
            </a:r>
            <a:r>
              <a:rPr lang="cs-CZ" sz="2200" dirty="0" err="1"/>
              <a:t>the</a:t>
            </a:r>
            <a:r>
              <a:rPr lang="cs-CZ" sz="2200" dirty="0"/>
              <a:t> </a:t>
            </a:r>
            <a:r>
              <a:rPr lang="cs-CZ" sz="2200" dirty="0" err="1"/>
              <a:t>arrow</a:t>
            </a:r>
            <a:r>
              <a:rPr lang="cs-CZ" sz="2200" dirty="0"/>
              <a:t> </a:t>
            </a:r>
            <a:r>
              <a:rPr lang="cs-CZ" sz="2200" dirty="0" err="1"/>
              <a:t>it</a:t>
            </a:r>
            <a:r>
              <a:rPr lang="cs-CZ" sz="2200" dirty="0"/>
              <a:t> </a:t>
            </a:r>
            <a:r>
              <a:rPr lang="cs-CZ" sz="2200" dirty="0" err="1"/>
              <a:t>is</a:t>
            </a:r>
            <a:r>
              <a:rPr lang="cs-CZ" sz="2200" dirty="0"/>
              <a:t> </a:t>
            </a:r>
            <a:r>
              <a:rPr lang="cs-CZ" sz="2200" dirty="0" err="1"/>
              <a:t>possible</a:t>
            </a:r>
            <a:r>
              <a:rPr lang="cs-CZ" sz="2200" dirty="0"/>
              <a:t> to use </a:t>
            </a:r>
            <a:r>
              <a:rPr lang="cs-CZ" sz="2200" dirty="0" err="1"/>
              <a:t>alternative</a:t>
            </a:r>
            <a:r>
              <a:rPr lang="cs-CZ" sz="2200" dirty="0"/>
              <a:t> </a:t>
            </a:r>
            <a:r>
              <a:rPr lang="cs-CZ" sz="2200" dirty="0" err="1"/>
              <a:t>opening</a:t>
            </a:r>
            <a:r>
              <a:rPr lang="cs-CZ" sz="2200" dirty="0"/>
              <a:t> </a:t>
            </a:r>
            <a:r>
              <a:rPr lang="cs-CZ" sz="2200" dirty="0" err="1"/>
              <a:t>options</a:t>
            </a:r>
            <a:r>
              <a:rPr lang="cs-CZ" sz="2200" dirty="0"/>
              <a:t>.</a:t>
            </a:r>
          </a:p>
        </p:txBody>
      </p:sp>
      <p:sp>
        <p:nvSpPr>
          <p:cNvPr id="21" name="Ovál 9">
            <a:extLst>
              <a:ext uri="{FF2B5EF4-FFF2-40B4-BE49-F238E27FC236}">
                <a16:creationId xmlns:a16="http://schemas.microsoft.com/office/drawing/2014/main" id="{1BD9396E-7FA7-4D15-8848-76F15BE4F1EF}"/>
              </a:ext>
            </a:extLst>
          </p:cNvPr>
          <p:cNvSpPr/>
          <p:nvPr/>
        </p:nvSpPr>
        <p:spPr>
          <a:xfrm>
            <a:off x="10122892" y="3551500"/>
            <a:ext cx="1766446" cy="866775"/>
          </a:xfrm>
          <a:prstGeom prst="ellipse">
            <a:avLst/>
          </a:prstGeom>
          <a:solidFill>
            <a:srgbClr val="FFFCC5">
              <a:alpha val="6700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Arrow: Down 2">
            <a:extLst>
              <a:ext uri="{FF2B5EF4-FFF2-40B4-BE49-F238E27FC236}">
                <a16:creationId xmlns:a16="http://schemas.microsoft.com/office/drawing/2014/main" id="{4BD02B1F-BE62-4A0E-9E31-157972CC0D26}"/>
              </a:ext>
            </a:extLst>
          </p:cNvPr>
          <p:cNvSpPr/>
          <p:nvPr/>
        </p:nvSpPr>
        <p:spPr>
          <a:xfrm rot="2198309">
            <a:off x="10819866" y="3107176"/>
            <a:ext cx="235632" cy="571383"/>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1278307963"/>
      </p:ext>
    </p:extLst>
  </p:cSld>
  <p:clrMapOvr>
    <a:masterClrMapping/>
  </p:clrMapOvr>
  <p:transition spd="slow" advTm="25245">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ppt_y"/>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1+#ppt_w/2"/>
                                          </p:val>
                                        </p:tav>
                                        <p:tav tm="100000">
                                          <p:val>
                                            <p:strVal val="#ppt_x"/>
                                          </p:val>
                                        </p:tav>
                                      </p:tavLst>
                                    </p:anim>
                                    <p:anim calcmode="lin" valueType="num">
                                      <p:cBhvr additive="base">
                                        <p:cTn id="24"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8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text 1">
            <a:extLst>
              <a:ext uri="{FF2B5EF4-FFF2-40B4-BE49-F238E27FC236}">
                <a16:creationId xmlns:a16="http://schemas.microsoft.com/office/drawing/2014/main" id="{9D7CC429-A812-4258-863C-594A5254521A}"/>
              </a:ext>
            </a:extLst>
          </p:cNvPr>
          <p:cNvSpPr>
            <a:spLocks noGrp="1"/>
          </p:cNvSpPr>
          <p:nvPr>
            <p:ph type="body" sz="quarter" idx="11"/>
          </p:nvPr>
        </p:nvSpPr>
        <p:spPr>
          <a:xfrm>
            <a:off x="1228725" y="321772"/>
            <a:ext cx="10141891" cy="306879"/>
          </a:xfrm>
        </p:spPr>
        <p:txBody>
          <a:bodyPr/>
          <a:lstStyle/>
          <a:p>
            <a:r>
              <a:rPr lang="cs-CZ" dirty="0"/>
              <a:t>WHAT‘S NEW → MS EXTENSION</a:t>
            </a:r>
            <a:endParaRPr lang="en-US" dirty="0"/>
          </a:p>
        </p:txBody>
      </p:sp>
      <p:sp>
        <p:nvSpPr>
          <p:cNvPr id="5" name="Zástupný symbol pro číslo snímku 4">
            <a:extLst>
              <a:ext uri="{FF2B5EF4-FFF2-40B4-BE49-F238E27FC236}">
                <a16:creationId xmlns:a16="http://schemas.microsoft.com/office/drawing/2014/main" id="{F2D9151D-BE4D-4D1E-867A-44E9357B0D6E}"/>
              </a:ext>
            </a:extLst>
          </p:cNvPr>
          <p:cNvSpPr>
            <a:spLocks noGrp="1"/>
          </p:cNvSpPr>
          <p:nvPr>
            <p:ph type="sldNum" sz="quarter" idx="17"/>
          </p:nvPr>
        </p:nvSpPr>
        <p:spPr/>
        <p:txBody>
          <a:bodyPr/>
          <a:lstStyle/>
          <a:p>
            <a:r>
              <a:rPr lang="cs-CZ"/>
              <a:t>PAGE </a:t>
            </a:r>
            <a:fld id="{D7B0C83F-95C8-4DDA-89E5-7F9DA294A5B2}" type="slidenum">
              <a:rPr lang="en-US" smtClean="0"/>
              <a:pPr/>
              <a:t>5</a:t>
            </a:fld>
            <a:endParaRPr lang="en-US" dirty="0"/>
          </a:p>
        </p:txBody>
      </p:sp>
      <p:sp>
        <p:nvSpPr>
          <p:cNvPr id="6" name="Text Placeholder 3">
            <a:extLst>
              <a:ext uri="{FF2B5EF4-FFF2-40B4-BE49-F238E27FC236}">
                <a16:creationId xmlns:a16="http://schemas.microsoft.com/office/drawing/2014/main" id="{924B8EDF-FCEE-4F77-A7BC-6FA293BF93A6}"/>
              </a:ext>
            </a:extLst>
          </p:cNvPr>
          <p:cNvSpPr txBox="1">
            <a:spLocks/>
          </p:cNvSpPr>
          <p:nvPr/>
        </p:nvSpPr>
        <p:spPr>
          <a:xfrm>
            <a:off x="7048501" y="1016520"/>
            <a:ext cx="4934460" cy="3722942"/>
          </a:xfrm>
          <a:prstGeom prst="rect">
            <a:avLst/>
          </a:prstGeom>
        </p:spPr>
        <p:txBody>
          <a:bodyPr wrap="square" anchor="t">
            <a:spAutoFit/>
          </a:bodyPr>
          <a:lstStyle>
            <a:lvl1pPr marL="270000" indent="-270000" algn="l" defTabSz="914400" rtl="0" eaLnBrk="1" latinLnBrk="0" hangingPunct="1">
              <a:lnSpc>
                <a:spcPct val="90000"/>
              </a:lnSpc>
              <a:spcBef>
                <a:spcPts val="1000"/>
              </a:spcBef>
              <a:buSzPct val="110000"/>
              <a:buFontTx/>
              <a:buBlip>
                <a:blip r:embed="rId4"/>
              </a:buBlip>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cs-CZ" sz="2200" b="1" dirty="0"/>
              <a:t>Q</a:t>
            </a:r>
            <a:r>
              <a:rPr lang="en-GB" sz="2200" b="1" dirty="0" err="1"/>
              <a:t>uantification</a:t>
            </a:r>
            <a:r>
              <a:rPr lang="en-GB" sz="2200" b="1" dirty="0"/>
              <a:t> signal</a:t>
            </a:r>
            <a:r>
              <a:rPr lang="en-GB" sz="2200" dirty="0"/>
              <a:t> is constructed for </a:t>
            </a:r>
            <a:r>
              <a:rPr lang="en-GB" sz="2200" b="1" dirty="0"/>
              <a:t>every m/z</a:t>
            </a:r>
            <a:r>
              <a:rPr lang="en-GB" sz="2200" dirty="0"/>
              <a:t> used for</a:t>
            </a:r>
            <a:r>
              <a:rPr lang="cs-CZ" sz="2200" dirty="0"/>
              <a:t> </a:t>
            </a:r>
            <a:r>
              <a:rPr lang="en-GB" sz="2200" dirty="0"/>
              <a:t>quantification.</a:t>
            </a:r>
            <a:endParaRPr lang="cs-CZ" sz="2200" dirty="0"/>
          </a:p>
          <a:p>
            <a:pPr>
              <a:lnSpc>
                <a:spcPct val="150000"/>
              </a:lnSpc>
            </a:pPr>
            <a:r>
              <a:rPr lang="cs-CZ" sz="2200" dirty="0"/>
              <a:t>As </a:t>
            </a:r>
            <a:r>
              <a:rPr lang="cs-CZ" sz="2200" dirty="0" err="1"/>
              <a:t>one</a:t>
            </a:r>
            <a:r>
              <a:rPr lang="cs-CZ" sz="2200" dirty="0"/>
              <a:t> </a:t>
            </a:r>
            <a:r>
              <a:rPr lang="cs-CZ" sz="2200" dirty="0" err="1"/>
              <a:t>of</a:t>
            </a:r>
            <a:r>
              <a:rPr lang="cs-CZ" sz="2200" dirty="0"/>
              <a:t> </a:t>
            </a:r>
            <a:r>
              <a:rPr lang="cs-CZ" sz="2200" dirty="0" err="1"/>
              <a:t>the</a:t>
            </a:r>
            <a:r>
              <a:rPr lang="cs-CZ" sz="2200" dirty="0"/>
              <a:t> </a:t>
            </a:r>
            <a:r>
              <a:rPr lang="cs-CZ" sz="2200" dirty="0" err="1"/>
              <a:t>results</a:t>
            </a:r>
            <a:r>
              <a:rPr lang="cs-CZ" sz="2200" dirty="0"/>
              <a:t> </a:t>
            </a:r>
            <a:r>
              <a:rPr lang="cs-CZ" sz="2200" b="1" dirty="0" err="1"/>
              <a:t>Local</a:t>
            </a:r>
            <a:r>
              <a:rPr lang="cs-CZ" sz="2200" b="1" dirty="0"/>
              <a:t> </a:t>
            </a:r>
            <a:r>
              <a:rPr lang="cs-CZ" sz="2200" b="1" dirty="0" err="1"/>
              <a:t>Integration</a:t>
            </a:r>
            <a:r>
              <a:rPr lang="cs-CZ" sz="2200" b="1" dirty="0"/>
              <a:t> </a:t>
            </a:r>
            <a:r>
              <a:rPr lang="cs-CZ" sz="2200" b="1" dirty="0" err="1"/>
              <a:t>parameters</a:t>
            </a:r>
            <a:r>
              <a:rPr lang="cs-CZ" sz="2200" b="1" dirty="0"/>
              <a:t> </a:t>
            </a:r>
            <a:r>
              <a:rPr lang="cs-CZ" sz="2200" dirty="0"/>
              <a:t>are </a:t>
            </a:r>
            <a:r>
              <a:rPr lang="cs-CZ" sz="2200" b="1" dirty="0" err="1"/>
              <a:t>specific</a:t>
            </a:r>
            <a:r>
              <a:rPr lang="cs-CZ" sz="2200" b="1" dirty="0"/>
              <a:t> </a:t>
            </a:r>
            <a:r>
              <a:rPr lang="cs-CZ" sz="2200" dirty="0" err="1"/>
              <a:t>for</a:t>
            </a:r>
            <a:r>
              <a:rPr lang="cs-CZ" sz="2200" dirty="0"/>
              <a:t> </a:t>
            </a:r>
            <a:r>
              <a:rPr lang="cs-CZ" sz="2200" dirty="0" err="1"/>
              <a:t>each</a:t>
            </a:r>
            <a:r>
              <a:rPr lang="cs-CZ" sz="2200" dirty="0"/>
              <a:t> </a:t>
            </a:r>
            <a:r>
              <a:rPr lang="cs-CZ" sz="2200" b="1" dirty="0" err="1"/>
              <a:t>quantification</a:t>
            </a:r>
            <a:r>
              <a:rPr lang="cs-CZ" sz="2200" b="1" dirty="0"/>
              <a:t> </a:t>
            </a:r>
            <a:r>
              <a:rPr lang="cs-CZ" sz="2200" b="1" dirty="0" err="1"/>
              <a:t>signal</a:t>
            </a:r>
            <a:r>
              <a:rPr lang="cs-CZ" sz="2200" dirty="0"/>
              <a:t> (</a:t>
            </a:r>
            <a:r>
              <a:rPr lang="cs-CZ" sz="2200" dirty="0" err="1"/>
              <a:t>instead</a:t>
            </a:r>
            <a:r>
              <a:rPr lang="cs-CZ" sz="2200" dirty="0"/>
              <a:t> </a:t>
            </a:r>
            <a:r>
              <a:rPr lang="cs-CZ" sz="2200" dirty="0" err="1"/>
              <a:t>of</a:t>
            </a:r>
            <a:r>
              <a:rPr lang="cs-CZ" sz="2200" dirty="0"/>
              <a:t> </a:t>
            </a:r>
            <a:r>
              <a:rPr lang="cs-CZ" sz="2200" dirty="0" err="1"/>
              <a:t>each</a:t>
            </a:r>
            <a:r>
              <a:rPr lang="cs-CZ" sz="2200" dirty="0"/>
              <a:t> </a:t>
            </a:r>
            <a:r>
              <a:rPr lang="cs-CZ" sz="2200" dirty="0" err="1"/>
              <a:t>compound</a:t>
            </a:r>
            <a:r>
              <a:rPr lang="cs-CZ" sz="2200" dirty="0"/>
              <a:t>) to </a:t>
            </a:r>
            <a:r>
              <a:rPr lang="cs-CZ" sz="2200" b="1" dirty="0" err="1"/>
              <a:t>improve</a:t>
            </a:r>
            <a:r>
              <a:rPr lang="cs-CZ" sz="2200" b="1" dirty="0"/>
              <a:t> </a:t>
            </a:r>
            <a:r>
              <a:rPr lang="cs-CZ" sz="2200" b="1" dirty="0" err="1"/>
              <a:t>the</a:t>
            </a:r>
            <a:r>
              <a:rPr lang="cs-CZ" sz="2200" b="1" dirty="0"/>
              <a:t> </a:t>
            </a:r>
            <a:r>
              <a:rPr lang="cs-CZ" sz="2200" b="1" dirty="0" err="1"/>
              <a:t>consistency</a:t>
            </a:r>
            <a:r>
              <a:rPr lang="cs-CZ" sz="2200" b="1" dirty="0"/>
              <a:t> </a:t>
            </a:r>
            <a:r>
              <a:rPr lang="cs-CZ" sz="2200" dirty="0" err="1"/>
              <a:t>of</a:t>
            </a:r>
            <a:r>
              <a:rPr lang="cs-CZ" sz="2200" dirty="0"/>
              <a:t> </a:t>
            </a:r>
            <a:r>
              <a:rPr lang="cs-CZ" sz="2200" dirty="0" err="1"/>
              <a:t>the</a:t>
            </a:r>
            <a:r>
              <a:rPr lang="cs-CZ" sz="2200" dirty="0"/>
              <a:t> data.</a:t>
            </a:r>
          </a:p>
        </p:txBody>
      </p:sp>
      <p:pic>
        <p:nvPicPr>
          <p:cNvPr id="15" name="Picture 14" descr="Graphical user interface, histogram&#10;&#10;Description automatically generated">
            <a:extLst>
              <a:ext uri="{FF2B5EF4-FFF2-40B4-BE49-F238E27FC236}">
                <a16:creationId xmlns:a16="http://schemas.microsoft.com/office/drawing/2014/main" id="{FA3EFD7B-C73C-4A11-AC0D-9DF4B47180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8331" y="1016520"/>
            <a:ext cx="6553731" cy="5012805"/>
          </a:xfrm>
          <a:prstGeom prst="rect">
            <a:avLst/>
          </a:prstGeom>
        </p:spPr>
      </p:pic>
    </p:spTree>
    <p:custDataLst>
      <p:tags r:id="rId1"/>
    </p:custDataLst>
    <p:extLst>
      <p:ext uri="{BB962C8B-B14F-4D97-AF65-F5344CB8AC3E}">
        <p14:creationId xmlns:p14="http://schemas.microsoft.com/office/powerpoint/2010/main" val="3904445169"/>
      </p:ext>
    </p:extLst>
  </p:cSld>
  <p:clrMapOvr>
    <a:masterClrMapping/>
  </p:clrMapOvr>
  <p:transition spd="slow" advTm="2764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additive="base">
                                        <p:cTn id="12" dur="500" fill="hold"/>
                                        <p:tgtEl>
                                          <p:spTgt spid="6">
                                            <p:txEl>
                                              <p:pRg st="0" end="0"/>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nodeType="clickEffect">
                                  <p:stCondLst>
                                    <p:cond delay="0"/>
                                  </p:stCondLst>
                                  <p:childTnLst>
                                    <p:set>
                                      <p:cBhvr>
                                        <p:cTn id="17" dur="1" fill="hold">
                                          <p:stCondLst>
                                            <p:cond delay="0"/>
                                          </p:stCondLst>
                                        </p:cTn>
                                        <p:tgtEl>
                                          <p:spTgt spid="6">
                                            <p:txEl>
                                              <p:pRg st="1" end="1"/>
                                            </p:txEl>
                                          </p:spTgt>
                                        </p:tgtEl>
                                        <p:attrNameLst>
                                          <p:attrName>style.visibility</p:attrName>
                                        </p:attrNameLst>
                                      </p:cBhvr>
                                      <p:to>
                                        <p:strVal val="visible"/>
                                      </p:to>
                                    </p:set>
                                    <p:anim calcmode="lin" valueType="num">
                                      <p:cBhvr additive="base">
                                        <p:cTn id="18" dur="500" fill="hold"/>
                                        <p:tgtEl>
                                          <p:spTgt spid="6">
                                            <p:txEl>
                                              <p:pRg st="1" end="1"/>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0BCE66F-97B8-44EC-87A6-3042E168D682}"/>
              </a:ext>
            </a:extLst>
          </p:cNvPr>
          <p:cNvSpPr>
            <a:spLocks noGrp="1"/>
          </p:cNvSpPr>
          <p:nvPr>
            <p:ph type="body" sz="quarter" idx="11"/>
          </p:nvPr>
        </p:nvSpPr>
        <p:spPr>
          <a:xfrm>
            <a:off x="1228725" y="321772"/>
            <a:ext cx="10141891" cy="306879"/>
          </a:xfrm>
        </p:spPr>
        <p:txBody>
          <a:bodyPr/>
          <a:lstStyle/>
          <a:p>
            <a:r>
              <a:rPr lang="cs-CZ" dirty="0"/>
              <a:t>WHAT‘S NEW → MS EXTENSION</a:t>
            </a:r>
            <a:endParaRPr lang="en-US" dirty="0"/>
          </a:p>
        </p:txBody>
      </p:sp>
      <p:sp>
        <p:nvSpPr>
          <p:cNvPr id="4" name="Text Placeholder 3">
            <a:extLst>
              <a:ext uri="{FF2B5EF4-FFF2-40B4-BE49-F238E27FC236}">
                <a16:creationId xmlns:a16="http://schemas.microsoft.com/office/drawing/2014/main" id="{52B36439-6FC5-4F42-92B2-EB5A29DB71D7}"/>
              </a:ext>
            </a:extLst>
          </p:cNvPr>
          <p:cNvSpPr>
            <a:spLocks noGrp="1"/>
          </p:cNvSpPr>
          <p:nvPr>
            <p:ph type="body" sz="quarter" idx="15"/>
          </p:nvPr>
        </p:nvSpPr>
        <p:spPr>
          <a:xfrm>
            <a:off x="7957457" y="1446831"/>
            <a:ext cx="3881245" cy="4585871"/>
          </a:xfrm>
        </p:spPr>
        <p:txBody>
          <a:bodyPr/>
          <a:lstStyle/>
          <a:p>
            <a:pPr>
              <a:lnSpc>
                <a:spcPct val="150000"/>
              </a:lnSpc>
            </a:pPr>
            <a:r>
              <a:rPr lang="cs-CZ" sz="2200" dirty="0"/>
              <a:t>C</a:t>
            </a:r>
            <a:r>
              <a:rPr lang="en-GB" sz="2200" dirty="0" err="1"/>
              <a:t>ompounds</a:t>
            </a:r>
            <a:r>
              <a:rPr lang="cs-CZ" sz="2200" dirty="0"/>
              <a:t> </a:t>
            </a:r>
            <a:r>
              <a:rPr lang="en-GB" sz="2200" dirty="0"/>
              <a:t>that </a:t>
            </a:r>
            <a:r>
              <a:rPr lang="en-GB" sz="2200" dirty="0" err="1"/>
              <a:t>hav</a:t>
            </a:r>
            <a:r>
              <a:rPr lang="cs-CZ" sz="2200" dirty="0"/>
              <a:t>e </a:t>
            </a:r>
            <a:r>
              <a:rPr lang="en-GB" sz="2200" b="1" dirty="0"/>
              <a:t>the same retention time</a:t>
            </a:r>
            <a:r>
              <a:rPr lang="cs-CZ" sz="2200" dirty="0"/>
              <a:t> but are </a:t>
            </a:r>
            <a:r>
              <a:rPr lang="cs-CZ" sz="2200" b="1" dirty="0" err="1"/>
              <a:t>quantified</a:t>
            </a:r>
            <a:r>
              <a:rPr lang="cs-CZ" sz="2200" b="1" dirty="0"/>
              <a:t> on </a:t>
            </a:r>
            <a:r>
              <a:rPr lang="cs-CZ" sz="2200" b="1" dirty="0" err="1"/>
              <a:t>different</a:t>
            </a:r>
            <a:r>
              <a:rPr lang="cs-CZ" sz="2200" b="1" dirty="0"/>
              <a:t> m/z</a:t>
            </a:r>
            <a:r>
              <a:rPr lang="cs-CZ" sz="2200" dirty="0"/>
              <a:t> </a:t>
            </a:r>
            <a:r>
              <a:rPr lang="en-GB" sz="2200" dirty="0"/>
              <a:t>are </a:t>
            </a:r>
            <a:r>
              <a:rPr lang="en-GB" sz="2200" b="1" dirty="0"/>
              <a:t>calculated independently</a:t>
            </a:r>
            <a:r>
              <a:rPr lang="en-GB" sz="2200" dirty="0"/>
              <a:t>.</a:t>
            </a:r>
            <a:endParaRPr lang="cs-CZ" sz="2200" dirty="0"/>
          </a:p>
          <a:p>
            <a:pPr>
              <a:lnSpc>
                <a:spcPct val="150000"/>
              </a:lnSpc>
            </a:pPr>
            <a:r>
              <a:rPr lang="en-GB" sz="2200" b="1" dirty="0"/>
              <a:t>Peak selection</a:t>
            </a:r>
            <a:r>
              <a:rPr lang="en-GB" sz="2200" dirty="0"/>
              <a:t> in MS method and calibration now</a:t>
            </a:r>
            <a:r>
              <a:rPr lang="cs-CZ" sz="2200" dirty="0"/>
              <a:t> </a:t>
            </a:r>
            <a:r>
              <a:rPr lang="en-GB" sz="2200" b="1" dirty="0"/>
              <a:t>support</a:t>
            </a:r>
            <a:r>
              <a:rPr lang="cs-CZ" sz="2200" b="1" dirty="0"/>
              <a:t>s</a:t>
            </a:r>
            <a:r>
              <a:rPr lang="en-GB" sz="2200" dirty="0"/>
              <a:t> </a:t>
            </a:r>
            <a:r>
              <a:rPr lang="en-GB" sz="2200" b="1" dirty="0"/>
              <a:t>Best Match option</a:t>
            </a:r>
            <a:r>
              <a:rPr lang="cs-CZ" sz="2200" dirty="0"/>
              <a:t>.</a:t>
            </a:r>
          </a:p>
          <a:p>
            <a:pPr marL="0" indent="0">
              <a:buNone/>
            </a:pPr>
            <a:endParaRPr lang="cs-CZ" dirty="0"/>
          </a:p>
          <a:p>
            <a:endParaRPr lang="en-GB" dirty="0"/>
          </a:p>
        </p:txBody>
      </p:sp>
      <p:sp>
        <p:nvSpPr>
          <p:cNvPr id="5" name="Slide Number Placeholder 4">
            <a:extLst>
              <a:ext uri="{FF2B5EF4-FFF2-40B4-BE49-F238E27FC236}">
                <a16:creationId xmlns:a16="http://schemas.microsoft.com/office/drawing/2014/main" id="{6DB0D235-DB44-49E9-80FA-CC59917D101E}"/>
              </a:ext>
            </a:extLst>
          </p:cNvPr>
          <p:cNvSpPr>
            <a:spLocks noGrp="1"/>
          </p:cNvSpPr>
          <p:nvPr>
            <p:ph type="sldNum" sz="quarter" idx="17"/>
          </p:nvPr>
        </p:nvSpPr>
        <p:spPr/>
        <p:txBody>
          <a:bodyPr/>
          <a:lstStyle/>
          <a:p>
            <a:r>
              <a:rPr lang="cs-CZ"/>
              <a:t>PAGE </a:t>
            </a:r>
            <a:fld id="{D7B0C83F-95C8-4DDA-89E5-7F9DA294A5B2}" type="slidenum">
              <a:rPr lang="en-US" smtClean="0"/>
              <a:pPr/>
              <a:t>6</a:t>
            </a:fld>
            <a:endParaRPr lang="en-US" dirty="0"/>
          </a:p>
        </p:txBody>
      </p:sp>
      <p:pic>
        <p:nvPicPr>
          <p:cNvPr id="6" name="Picture 5" descr="Table&#10;&#10;Description automatically generated">
            <a:extLst>
              <a:ext uri="{FF2B5EF4-FFF2-40B4-BE49-F238E27FC236}">
                <a16:creationId xmlns:a16="http://schemas.microsoft.com/office/drawing/2014/main" id="{A22222CE-811A-47E5-A8B6-08F2767D0A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0945" y="1446831"/>
            <a:ext cx="7647707" cy="4039080"/>
          </a:xfrm>
          <a:prstGeom prst="rect">
            <a:avLst/>
          </a:prstGeom>
        </p:spPr>
      </p:pic>
      <p:sp>
        <p:nvSpPr>
          <p:cNvPr id="10" name="Ovál 9">
            <a:extLst>
              <a:ext uri="{FF2B5EF4-FFF2-40B4-BE49-F238E27FC236}">
                <a16:creationId xmlns:a16="http://schemas.microsoft.com/office/drawing/2014/main" id="{124A47C5-72E0-49BD-8CE1-2954987E04AC}"/>
              </a:ext>
            </a:extLst>
          </p:cNvPr>
          <p:cNvSpPr/>
          <p:nvPr/>
        </p:nvSpPr>
        <p:spPr>
          <a:xfrm>
            <a:off x="7018421" y="3564213"/>
            <a:ext cx="657726" cy="206828"/>
          </a:xfrm>
          <a:prstGeom prst="ellipse">
            <a:avLst/>
          </a:prstGeom>
          <a:solidFill>
            <a:srgbClr val="FFFCC5">
              <a:alpha val="6700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Ovál 9">
            <a:extLst>
              <a:ext uri="{FF2B5EF4-FFF2-40B4-BE49-F238E27FC236}">
                <a16:creationId xmlns:a16="http://schemas.microsoft.com/office/drawing/2014/main" id="{58BED0AF-9356-4414-8F2B-85E73EAE905D}"/>
              </a:ext>
            </a:extLst>
          </p:cNvPr>
          <p:cNvSpPr/>
          <p:nvPr/>
        </p:nvSpPr>
        <p:spPr>
          <a:xfrm>
            <a:off x="6025895" y="3771040"/>
            <a:ext cx="398967" cy="362047"/>
          </a:xfrm>
          <a:prstGeom prst="ellipse">
            <a:avLst/>
          </a:prstGeom>
          <a:solidFill>
            <a:srgbClr val="FFFCC5">
              <a:alpha val="6700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Ovál 9">
            <a:extLst>
              <a:ext uri="{FF2B5EF4-FFF2-40B4-BE49-F238E27FC236}">
                <a16:creationId xmlns:a16="http://schemas.microsoft.com/office/drawing/2014/main" id="{413E3389-ADC7-47F5-AA3F-7B6E86C4C9FA}"/>
              </a:ext>
            </a:extLst>
          </p:cNvPr>
          <p:cNvSpPr/>
          <p:nvPr/>
        </p:nvSpPr>
        <p:spPr>
          <a:xfrm>
            <a:off x="3845314" y="3780665"/>
            <a:ext cx="398967" cy="362047"/>
          </a:xfrm>
          <a:prstGeom prst="ellipse">
            <a:avLst/>
          </a:prstGeom>
          <a:solidFill>
            <a:srgbClr val="FFFCC5">
              <a:alpha val="6700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ustDataLst>
      <p:tags r:id="rId1"/>
    </p:custDataLst>
    <p:extLst>
      <p:ext uri="{BB962C8B-B14F-4D97-AF65-F5344CB8AC3E}">
        <p14:creationId xmlns:p14="http://schemas.microsoft.com/office/powerpoint/2010/main" val="3021026344"/>
      </p:ext>
    </p:extLst>
  </p:cSld>
  <p:clrMapOvr>
    <a:masterClrMapping/>
  </p:clrMapOvr>
  <p:transition spd="slow" advTm="16613">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600"/>
                                        <p:tgtEl>
                                          <p:spTgt spid="1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6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47" presetClass="entr" presetSubtype="0" fill="hold"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fade">
                                      <p:cBhvr>
                                        <p:cTn id="22" dur="1000"/>
                                        <p:tgtEl>
                                          <p:spTgt spid="4">
                                            <p:txEl>
                                              <p:pRg st="1" end="1"/>
                                            </p:txEl>
                                          </p:spTgt>
                                        </p:tgtEl>
                                      </p:cBhvr>
                                    </p:animEffect>
                                    <p:anim calcmode="lin" valueType="num">
                                      <p:cBhvr>
                                        <p:cTn id="2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6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text 1">
            <a:extLst>
              <a:ext uri="{FF2B5EF4-FFF2-40B4-BE49-F238E27FC236}">
                <a16:creationId xmlns:a16="http://schemas.microsoft.com/office/drawing/2014/main" id="{8B12A9F6-3520-4808-BBD5-BEFA5132CE79}"/>
              </a:ext>
            </a:extLst>
          </p:cNvPr>
          <p:cNvSpPr>
            <a:spLocks noGrp="1"/>
          </p:cNvSpPr>
          <p:nvPr>
            <p:ph type="body" sz="quarter" idx="11"/>
          </p:nvPr>
        </p:nvSpPr>
        <p:spPr>
          <a:xfrm>
            <a:off x="1228725" y="321772"/>
            <a:ext cx="10141891" cy="306879"/>
          </a:xfrm>
        </p:spPr>
        <p:txBody>
          <a:bodyPr/>
          <a:lstStyle/>
          <a:p>
            <a:r>
              <a:rPr lang="cs-CZ" dirty="0"/>
              <a:t>WHAT‘S NEW → EXPORT DATA</a:t>
            </a:r>
            <a:endParaRPr lang="en-US" dirty="0"/>
          </a:p>
        </p:txBody>
      </p:sp>
      <p:sp>
        <p:nvSpPr>
          <p:cNvPr id="4" name="Zástupný text 3">
            <a:extLst>
              <a:ext uri="{FF2B5EF4-FFF2-40B4-BE49-F238E27FC236}">
                <a16:creationId xmlns:a16="http://schemas.microsoft.com/office/drawing/2014/main" id="{7C0F3B0E-6F9D-4B46-A18A-4B307BC95230}"/>
              </a:ext>
            </a:extLst>
          </p:cNvPr>
          <p:cNvSpPr>
            <a:spLocks noGrp="1"/>
          </p:cNvSpPr>
          <p:nvPr>
            <p:ph type="body" sz="quarter" idx="15"/>
          </p:nvPr>
        </p:nvSpPr>
        <p:spPr>
          <a:xfrm>
            <a:off x="7930897" y="1143001"/>
            <a:ext cx="3810000" cy="2199448"/>
          </a:xfrm>
        </p:spPr>
        <p:txBody>
          <a:bodyPr/>
          <a:lstStyle/>
          <a:p>
            <a:pPr>
              <a:lnSpc>
                <a:spcPct val="150000"/>
              </a:lnSpc>
            </a:pPr>
            <a:r>
              <a:rPr lang="en-GB" sz="2200" b="1" dirty="0"/>
              <a:t>All Signals Result Table</a:t>
            </a:r>
            <a:r>
              <a:rPr lang="en-GB" sz="2200" dirty="0"/>
              <a:t> now can be exported.</a:t>
            </a:r>
            <a:endParaRPr lang="cs-CZ" sz="2200" dirty="0"/>
          </a:p>
          <a:p>
            <a:pPr>
              <a:lnSpc>
                <a:spcPct val="150000"/>
              </a:lnSpc>
            </a:pPr>
            <a:r>
              <a:rPr lang="en-GB" sz="2200" dirty="0"/>
              <a:t>Clarity now </a:t>
            </a:r>
            <a:r>
              <a:rPr lang="en-GB" sz="2200" b="1" dirty="0"/>
              <a:t>exports</a:t>
            </a:r>
            <a:r>
              <a:rPr lang="en-GB" sz="2200" dirty="0"/>
              <a:t> to Excel in </a:t>
            </a:r>
            <a:r>
              <a:rPr lang="en-GB" sz="2200" b="1" dirty="0"/>
              <a:t>*.</a:t>
            </a:r>
            <a:r>
              <a:rPr lang="en-GB" sz="2200" b="1" dirty="0" err="1"/>
              <a:t>xslx</a:t>
            </a:r>
            <a:r>
              <a:rPr lang="en-GB" sz="2200" dirty="0"/>
              <a:t> format.</a:t>
            </a:r>
            <a:endParaRPr lang="cs-CZ" sz="2200" dirty="0"/>
          </a:p>
        </p:txBody>
      </p:sp>
      <p:sp>
        <p:nvSpPr>
          <p:cNvPr id="5" name="Zástupný symbol pro číslo snímku 4">
            <a:extLst>
              <a:ext uri="{FF2B5EF4-FFF2-40B4-BE49-F238E27FC236}">
                <a16:creationId xmlns:a16="http://schemas.microsoft.com/office/drawing/2014/main" id="{D1CAF33B-23DF-450E-A28A-E88A666B5DBD}"/>
              </a:ext>
            </a:extLst>
          </p:cNvPr>
          <p:cNvSpPr>
            <a:spLocks noGrp="1"/>
          </p:cNvSpPr>
          <p:nvPr>
            <p:ph type="sldNum" sz="quarter" idx="17"/>
          </p:nvPr>
        </p:nvSpPr>
        <p:spPr/>
        <p:txBody>
          <a:bodyPr/>
          <a:lstStyle/>
          <a:p>
            <a:r>
              <a:rPr lang="cs-CZ"/>
              <a:t>PAGE </a:t>
            </a:r>
            <a:fld id="{D7B0C83F-95C8-4DDA-89E5-7F9DA294A5B2}" type="slidenum">
              <a:rPr lang="en-US" smtClean="0"/>
              <a:pPr/>
              <a:t>7</a:t>
            </a:fld>
            <a:endParaRPr lang="en-US" dirty="0"/>
          </a:p>
        </p:txBody>
      </p:sp>
      <p:pic>
        <p:nvPicPr>
          <p:cNvPr id="6" name="Picture 5" descr="Graphical user interface, application&#10;&#10;Description automatically generated">
            <a:extLst>
              <a:ext uri="{FF2B5EF4-FFF2-40B4-BE49-F238E27FC236}">
                <a16:creationId xmlns:a16="http://schemas.microsoft.com/office/drawing/2014/main" id="{A8191B5B-6FC9-4D6C-8132-C1E45D6BD0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6761" y="1143001"/>
            <a:ext cx="6778625" cy="5000624"/>
          </a:xfrm>
          <a:prstGeom prst="rect">
            <a:avLst/>
          </a:prstGeom>
        </p:spPr>
      </p:pic>
      <p:sp>
        <p:nvSpPr>
          <p:cNvPr id="7" name="Ovál 9">
            <a:extLst>
              <a:ext uri="{FF2B5EF4-FFF2-40B4-BE49-F238E27FC236}">
                <a16:creationId xmlns:a16="http://schemas.microsoft.com/office/drawing/2014/main" id="{81BA750A-3EFF-4BBA-B3D0-57B73B34A4D2}"/>
              </a:ext>
            </a:extLst>
          </p:cNvPr>
          <p:cNvSpPr/>
          <p:nvPr/>
        </p:nvSpPr>
        <p:spPr>
          <a:xfrm>
            <a:off x="872486" y="2095500"/>
            <a:ext cx="1766446" cy="333375"/>
          </a:xfrm>
          <a:prstGeom prst="ellipse">
            <a:avLst/>
          </a:prstGeom>
          <a:solidFill>
            <a:srgbClr val="FFFCC5">
              <a:alpha val="6700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ustDataLst>
      <p:tags r:id="rId1"/>
    </p:custDataLst>
    <p:extLst>
      <p:ext uri="{BB962C8B-B14F-4D97-AF65-F5344CB8AC3E}">
        <p14:creationId xmlns:p14="http://schemas.microsoft.com/office/powerpoint/2010/main" val="3201024602"/>
      </p:ext>
    </p:extLst>
  </p:cSld>
  <p:clrMapOvr>
    <a:masterClrMapping/>
  </p:clrMapOvr>
  <p:transition spd="slow" advTm="18711">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additive="base">
                                        <p:cTn id="12"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0" end="0"/>
                                            </p:txEl>
                                          </p:spTgt>
                                        </p:tgtEl>
                                        <p:attrNameLst>
                                          <p:attrName>ppt_y</p:attrName>
                                        </p:attrNameLst>
                                      </p:cBhvr>
                                      <p:tavLst>
                                        <p:tav tm="0">
                                          <p:val>
                                            <p:strVal val="1+#ppt_h/2"/>
                                          </p:val>
                                        </p:tav>
                                        <p:tav tm="100000">
                                          <p:val>
                                            <p:strVal val="#ppt_y"/>
                                          </p:val>
                                        </p:tav>
                                      </p:tavLst>
                                    </p:anim>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8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 calcmode="lin" valueType="num">
                                      <p:cBhvr additive="base">
                                        <p:cTn id="2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text 1">
            <a:extLst>
              <a:ext uri="{FF2B5EF4-FFF2-40B4-BE49-F238E27FC236}">
                <a16:creationId xmlns:a16="http://schemas.microsoft.com/office/drawing/2014/main" id="{BFE573CA-61B1-4012-AC69-E3BDA8A468FB}"/>
              </a:ext>
            </a:extLst>
          </p:cNvPr>
          <p:cNvSpPr>
            <a:spLocks noGrp="1"/>
          </p:cNvSpPr>
          <p:nvPr>
            <p:ph type="body" sz="quarter" idx="11"/>
          </p:nvPr>
        </p:nvSpPr>
        <p:spPr>
          <a:xfrm>
            <a:off x="1228725" y="321772"/>
            <a:ext cx="10141891" cy="306879"/>
          </a:xfrm>
        </p:spPr>
        <p:txBody>
          <a:bodyPr/>
          <a:lstStyle/>
          <a:p>
            <a:r>
              <a:rPr lang="cs-CZ" dirty="0"/>
              <a:t>WHAT‘S NEW → PRINT → FOOTER</a:t>
            </a:r>
            <a:endParaRPr lang="en-US" dirty="0"/>
          </a:p>
        </p:txBody>
      </p:sp>
      <p:sp>
        <p:nvSpPr>
          <p:cNvPr id="4" name="Zástupný text 3">
            <a:extLst>
              <a:ext uri="{FF2B5EF4-FFF2-40B4-BE49-F238E27FC236}">
                <a16:creationId xmlns:a16="http://schemas.microsoft.com/office/drawing/2014/main" id="{5699BA0D-E36A-48EF-B847-535B26AE1359}"/>
              </a:ext>
            </a:extLst>
          </p:cNvPr>
          <p:cNvSpPr>
            <a:spLocks noGrp="1"/>
          </p:cNvSpPr>
          <p:nvPr>
            <p:ph type="body" sz="quarter" idx="15"/>
          </p:nvPr>
        </p:nvSpPr>
        <p:spPr>
          <a:xfrm>
            <a:off x="8172449" y="1540463"/>
            <a:ext cx="3507921" cy="4230774"/>
          </a:xfrm>
        </p:spPr>
        <p:txBody>
          <a:bodyPr/>
          <a:lstStyle/>
          <a:p>
            <a:pPr>
              <a:lnSpc>
                <a:spcPct val="150000"/>
              </a:lnSpc>
            </a:pPr>
            <a:r>
              <a:rPr lang="cs-CZ" sz="2200" b="1" dirty="0" err="1"/>
              <a:t>Footer</a:t>
            </a:r>
            <a:r>
              <a:rPr lang="cs-CZ" sz="2200" b="1" dirty="0"/>
              <a:t> </a:t>
            </a:r>
            <a:r>
              <a:rPr lang="cs-CZ" sz="2200" dirty="0" err="1"/>
              <a:t>option</a:t>
            </a:r>
            <a:r>
              <a:rPr lang="cs-CZ" sz="2200" dirty="0"/>
              <a:t> has </a:t>
            </a:r>
            <a:r>
              <a:rPr lang="cs-CZ" sz="2200" dirty="0" err="1"/>
              <a:t>been</a:t>
            </a:r>
            <a:r>
              <a:rPr lang="cs-CZ" sz="2200" dirty="0"/>
              <a:t> </a:t>
            </a:r>
            <a:r>
              <a:rPr lang="cs-CZ" sz="2200" dirty="0" err="1"/>
              <a:t>added</a:t>
            </a:r>
            <a:r>
              <a:rPr lang="cs-CZ" sz="2200" dirty="0"/>
              <a:t> to </a:t>
            </a:r>
            <a:r>
              <a:rPr lang="cs-CZ" sz="2200" dirty="0" err="1"/>
              <a:t>the</a:t>
            </a:r>
            <a:r>
              <a:rPr lang="cs-CZ" sz="2200" dirty="0"/>
              <a:t> </a:t>
            </a:r>
            <a:r>
              <a:rPr lang="cs-CZ" sz="2200" b="1" dirty="0"/>
              <a:t>Report Setup</a:t>
            </a:r>
          </a:p>
          <a:p>
            <a:pPr>
              <a:lnSpc>
                <a:spcPct val="150000"/>
              </a:lnSpc>
            </a:pPr>
            <a:r>
              <a:rPr lang="en-GB" sz="2200" b="1" dirty="0"/>
              <a:t>Footer </a:t>
            </a:r>
            <a:r>
              <a:rPr lang="en-GB" sz="2200" dirty="0"/>
              <a:t>is now </a:t>
            </a:r>
            <a:r>
              <a:rPr lang="en-GB" sz="2200" b="1" dirty="0"/>
              <a:t>used </a:t>
            </a:r>
            <a:r>
              <a:rPr lang="en-GB" sz="2200" dirty="0"/>
              <a:t>as a place</a:t>
            </a:r>
            <a:r>
              <a:rPr lang="en-GB" sz="2200" b="1" dirty="0"/>
              <a:t> for test result confirmation </a:t>
            </a:r>
            <a:r>
              <a:rPr lang="en-GB" sz="2200" dirty="0"/>
              <a:t>and</a:t>
            </a:r>
            <a:r>
              <a:rPr lang="en-GB" sz="2200" b="1" dirty="0"/>
              <a:t> signature </a:t>
            </a:r>
            <a:r>
              <a:rPr lang="en-GB" sz="2200" dirty="0"/>
              <a:t>in our </a:t>
            </a:r>
            <a:r>
              <a:rPr lang="en-GB" sz="2200" b="1" dirty="0"/>
              <a:t>OQ reports</a:t>
            </a:r>
            <a:endParaRPr lang="cs-CZ" sz="2200" dirty="0"/>
          </a:p>
        </p:txBody>
      </p:sp>
      <p:sp>
        <p:nvSpPr>
          <p:cNvPr id="5" name="Zástupný symbol pro číslo snímku 4">
            <a:extLst>
              <a:ext uri="{FF2B5EF4-FFF2-40B4-BE49-F238E27FC236}">
                <a16:creationId xmlns:a16="http://schemas.microsoft.com/office/drawing/2014/main" id="{9D010175-148C-4659-AC6C-FEF7B9EBE8D1}"/>
              </a:ext>
            </a:extLst>
          </p:cNvPr>
          <p:cNvSpPr>
            <a:spLocks noGrp="1"/>
          </p:cNvSpPr>
          <p:nvPr>
            <p:ph type="sldNum" sz="quarter" idx="17"/>
          </p:nvPr>
        </p:nvSpPr>
        <p:spPr/>
        <p:txBody>
          <a:bodyPr/>
          <a:lstStyle/>
          <a:p>
            <a:r>
              <a:rPr lang="cs-CZ"/>
              <a:t>PAGE </a:t>
            </a:r>
            <a:fld id="{D7B0C83F-95C8-4DDA-89E5-7F9DA294A5B2}" type="slidenum">
              <a:rPr lang="en-US" smtClean="0"/>
              <a:pPr/>
              <a:t>8</a:t>
            </a:fld>
            <a:endParaRPr lang="en-US" dirty="0"/>
          </a:p>
        </p:txBody>
      </p:sp>
      <p:pic>
        <p:nvPicPr>
          <p:cNvPr id="11" name="Picture 10" descr="Graphical user interface, application, Word&#10;&#10;Description automatically generated">
            <a:extLst>
              <a:ext uri="{FF2B5EF4-FFF2-40B4-BE49-F238E27FC236}">
                <a16:creationId xmlns:a16="http://schemas.microsoft.com/office/drawing/2014/main" id="{7561FAE1-51E6-4B18-898D-C893BB3F4D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5167" y="1540463"/>
            <a:ext cx="7794884" cy="3777073"/>
          </a:xfrm>
          <a:prstGeom prst="rect">
            <a:avLst/>
          </a:prstGeom>
        </p:spPr>
      </p:pic>
      <p:pic>
        <p:nvPicPr>
          <p:cNvPr id="6" name="Picture 5" descr="Graphical user interface, application&#10;&#10;Description automatically generated">
            <a:extLst>
              <a:ext uri="{FF2B5EF4-FFF2-40B4-BE49-F238E27FC236}">
                <a16:creationId xmlns:a16="http://schemas.microsoft.com/office/drawing/2014/main" id="{4A9B7B5B-5AEC-4A22-9850-7C0E79ED651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14094" y="810877"/>
            <a:ext cx="4226192" cy="5855861"/>
          </a:xfrm>
          <a:prstGeom prst="rect">
            <a:avLst/>
          </a:prstGeom>
        </p:spPr>
      </p:pic>
      <p:sp>
        <p:nvSpPr>
          <p:cNvPr id="7" name="Ovál 9">
            <a:extLst>
              <a:ext uri="{FF2B5EF4-FFF2-40B4-BE49-F238E27FC236}">
                <a16:creationId xmlns:a16="http://schemas.microsoft.com/office/drawing/2014/main" id="{7BC7A719-DBFE-411D-9D72-0247A6D04E9A}"/>
              </a:ext>
            </a:extLst>
          </p:cNvPr>
          <p:cNvSpPr/>
          <p:nvPr/>
        </p:nvSpPr>
        <p:spPr>
          <a:xfrm>
            <a:off x="225167" y="3738807"/>
            <a:ext cx="1230017" cy="333375"/>
          </a:xfrm>
          <a:prstGeom prst="ellipse">
            <a:avLst/>
          </a:prstGeom>
          <a:solidFill>
            <a:srgbClr val="FFFCC5">
              <a:alpha val="6700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Ovál 9">
            <a:extLst>
              <a:ext uri="{FF2B5EF4-FFF2-40B4-BE49-F238E27FC236}">
                <a16:creationId xmlns:a16="http://schemas.microsoft.com/office/drawing/2014/main" id="{468A128F-60EA-44E6-8C2B-F318AF5737D5}"/>
              </a:ext>
            </a:extLst>
          </p:cNvPr>
          <p:cNvSpPr/>
          <p:nvPr/>
        </p:nvSpPr>
        <p:spPr>
          <a:xfrm>
            <a:off x="4865983" y="6047122"/>
            <a:ext cx="1611819" cy="471340"/>
          </a:xfrm>
          <a:prstGeom prst="ellipse">
            <a:avLst/>
          </a:prstGeom>
          <a:solidFill>
            <a:srgbClr val="FFFCC5">
              <a:alpha val="6700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ustDataLst>
      <p:tags r:id="rId1"/>
    </p:custDataLst>
    <p:extLst>
      <p:ext uri="{BB962C8B-B14F-4D97-AF65-F5344CB8AC3E}">
        <p14:creationId xmlns:p14="http://schemas.microsoft.com/office/powerpoint/2010/main" val="3201277641"/>
      </p:ext>
    </p:extLst>
  </p:cSld>
  <p:clrMapOvr>
    <a:masterClrMapping/>
  </p:clrMapOvr>
  <p:transition spd="slow" advTm="11706">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8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4">
                                            <p:txEl>
                                              <p:pRg st="1" end="1"/>
                                            </p:txEl>
                                          </p:spTgt>
                                        </p:tgtEl>
                                        <p:attrNameLst>
                                          <p:attrName>style.visibility</p:attrName>
                                        </p:attrNameLst>
                                      </p:cBhvr>
                                      <p:to>
                                        <p:strVal val="visible"/>
                                      </p:to>
                                    </p:set>
                                    <p:animEffect transition="in" filter="fade">
                                      <p:cBhvr>
                                        <p:cTn id="20" dur="500"/>
                                        <p:tgtEl>
                                          <p:spTgt spid="4">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8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45BB5D6-4423-464F-BBCC-3B7A7FE1D84E}"/>
              </a:ext>
            </a:extLst>
          </p:cNvPr>
          <p:cNvSpPr>
            <a:spLocks noGrp="1"/>
          </p:cNvSpPr>
          <p:nvPr>
            <p:ph type="body" sz="quarter" idx="11"/>
          </p:nvPr>
        </p:nvSpPr>
        <p:spPr>
          <a:xfrm>
            <a:off x="1228725" y="321772"/>
            <a:ext cx="10141891" cy="306879"/>
          </a:xfrm>
        </p:spPr>
        <p:txBody>
          <a:bodyPr/>
          <a:lstStyle/>
          <a:p>
            <a:r>
              <a:rPr lang="cs-CZ" dirty="0"/>
              <a:t>WHAT‘S NEW → PRINT → SINGLE ANALYSIS</a:t>
            </a:r>
            <a:endParaRPr lang="en-US" dirty="0"/>
          </a:p>
        </p:txBody>
      </p:sp>
      <p:sp>
        <p:nvSpPr>
          <p:cNvPr id="4" name="Text Placeholder 3">
            <a:extLst>
              <a:ext uri="{FF2B5EF4-FFF2-40B4-BE49-F238E27FC236}">
                <a16:creationId xmlns:a16="http://schemas.microsoft.com/office/drawing/2014/main" id="{607439DA-D2B3-4B66-BD80-1829DB4EFBD2}"/>
              </a:ext>
            </a:extLst>
          </p:cNvPr>
          <p:cNvSpPr>
            <a:spLocks noGrp="1"/>
          </p:cNvSpPr>
          <p:nvPr>
            <p:ph type="body" sz="quarter" idx="15"/>
          </p:nvPr>
        </p:nvSpPr>
        <p:spPr>
          <a:xfrm>
            <a:off x="7124700" y="950423"/>
            <a:ext cx="4245916" cy="2942857"/>
          </a:xfrm>
        </p:spPr>
        <p:txBody>
          <a:bodyPr/>
          <a:lstStyle/>
          <a:p>
            <a:pPr>
              <a:lnSpc>
                <a:spcPct val="150000"/>
              </a:lnSpc>
            </a:pPr>
            <a:r>
              <a:rPr lang="cs-CZ" dirty="0" err="1"/>
              <a:t>Setting</a:t>
            </a:r>
            <a:r>
              <a:rPr lang="cs-CZ" dirty="0"/>
              <a:t> </a:t>
            </a:r>
            <a:r>
              <a:rPr lang="cs-CZ" dirty="0" err="1"/>
              <a:t>of</a:t>
            </a:r>
            <a:r>
              <a:rPr lang="cs-CZ" dirty="0"/>
              <a:t> </a:t>
            </a:r>
            <a:r>
              <a:rPr lang="cs-CZ" b="1" dirty="0" err="1"/>
              <a:t>the</a:t>
            </a:r>
            <a:r>
              <a:rPr lang="cs-CZ" b="1" dirty="0"/>
              <a:t> Report Style </a:t>
            </a:r>
            <a:r>
              <a:rPr lang="cs-CZ" dirty="0" err="1"/>
              <a:t>is</a:t>
            </a:r>
            <a:r>
              <a:rPr lang="cs-CZ" dirty="0"/>
              <a:t> </a:t>
            </a:r>
            <a:r>
              <a:rPr lang="cs-CZ" dirty="0" err="1"/>
              <a:t>moved</a:t>
            </a:r>
            <a:r>
              <a:rPr lang="cs-CZ" dirty="0"/>
              <a:t> </a:t>
            </a:r>
            <a:r>
              <a:rPr lang="cs-CZ" dirty="0" err="1"/>
              <a:t>from</a:t>
            </a:r>
            <a:r>
              <a:rPr lang="cs-CZ" dirty="0"/>
              <a:t> </a:t>
            </a:r>
            <a:r>
              <a:rPr lang="cs-CZ" dirty="0" err="1"/>
              <a:t>the</a:t>
            </a:r>
            <a:r>
              <a:rPr lang="cs-CZ" dirty="0"/>
              <a:t> </a:t>
            </a:r>
            <a:r>
              <a:rPr lang="cs-CZ" b="1" dirty="0" err="1"/>
              <a:t>Analysis</a:t>
            </a:r>
            <a:r>
              <a:rPr lang="cs-CZ" b="1" dirty="0"/>
              <a:t> </a:t>
            </a:r>
            <a:r>
              <a:rPr lang="cs-CZ" b="1" dirty="0" err="1"/>
              <a:t>tab</a:t>
            </a:r>
            <a:r>
              <a:rPr lang="cs-CZ" b="1" dirty="0"/>
              <a:t> </a:t>
            </a:r>
            <a:r>
              <a:rPr lang="cs-CZ" dirty="0"/>
              <a:t>to </a:t>
            </a:r>
            <a:r>
              <a:rPr lang="cs-CZ" b="1" dirty="0" err="1"/>
              <a:t>the</a:t>
            </a:r>
            <a:r>
              <a:rPr lang="cs-CZ" b="1" dirty="0"/>
              <a:t> Post Run </a:t>
            </a:r>
            <a:r>
              <a:rPr lang="cs-CZ" b="1" dirty="0" err="1"/>
              <a:t>Settings</a:t>
            </a:r>
            <a:r>
              <a:rPr lang="cs-CZ" dirty="0"/>
              <a:t> </a:t>
            </a:r>
            <a:r>
              <a:rPr lang="cs-CZ" dirty="0" err="1"/>
              <a:t>tab</a:t>
            </a:r>
            <a:r>
              <a:rPr lang="cs-CZ" dirty="0"/>
              <a:t> </a:t>
            </a:r>
          </a:p>
          <a:p>
            <a:pPr>
              <a:lnSpc>
                <a:spcPct val="150000"/>
              </a:lnSpc>
            </a:pPr>
            <a:r>
              <a:rPr lang="cs-CZ" dirty="0" err="1"/>
              <a:t>Thanks</a:t>
            </a:r>
            <a:r>
              <a:rPr lang="cs-CZ" dirty="0"/>
              <a:t> to </a:t>
            </a:r>
            <a:r>
              <a:rPr lang="cs-CZ" dirty="0" err="1"/>
              <a:t>that</a:t>
            </a:r>
            <a:r>
              <a:rPr lang="cs-CZ" dirty="0"/>
              <a:t> </a:t>
            </a:r>
            <a:r>
              <a:rPr lang="cs-CZ" dirty="0" err="1"/>
              <a:t>all</a:t>
            </a:r>
            <a:r>
              <a:rPr lang="cs-CZ" dirty="0"/>
              <a:t> </a:t>
            </a:r>
            <a:r>
              <a:rPr lang="cs-CZ" b="1" dirty="0" err="1"/>
              <a:t>print</a:t>
            </a:r>
            <a:r>
              <a:rPr lang="cs-CZ" b="1" dirty="0"/>
              <a:t> </a:t>
            </a:r>
            <a:r>
              <a:rPr lang="cs-CZ" b="1" dirty="0" err="1"/>
              <a:t>settings</a:t>
            </a:r>
            <a:r>
              <a:rPr lang="cs-CZ" b="1" dirty="0"/>
              <a:t> </a:t>
            </a:r>
            <a:r>
              <a:rPr lang="cs-CZ" dirty="0"/>
              <a:t>in </a:t>
            </a:r>
            <a:r>
              <a:rPr lang="cs-CZ" dirty="0" err="1"/>
              <a:t>the</a:t>
            </a:r>
            <a:r>
              <a:rPr lang="cs-CZ" dirty="0"/>
              <a:t> Single </a:t>
            </a:r>
            <a:r>
              <a:rPr lang="cs-CZ" dirty="0" err="1"/>
              <a:t>Analysis</a:t>
            </a:r>
            <a:r>
              <a:rPr lang="cs-CZ" dirty="0"/>
              <a:t> </a:t>
            </a:r>
            <a:r>
              <a:rPr lang="cs-CZ" dirty="0" err="1"/>
              <a:t>window</a:t>
            </a:r>
            <a:r>
              <a:rPr lang="cs-CZ" dirty="0"/>
              <a:t> are </a:t>
            </a:r>
            <a:r>
              <a:rPr lang="cs-CZ" dirty="0" err="1"/>
              <a:t>now</a:t>
            </a:r>
            <a:r>
              <a:rPr lang="cs-CZ" dirty="0"/>
              <a:t> </a:t>
            </a:r>
            <a:r>
              <a:rPr lang="cs-CZ" b="1" dirty="0" err="1"/>
              <a:t>accessible</a:t>
            </a:r>
            <a:r>
              <a:rPr lang="cs-CZ" dirty="0"/>
              <a:t> in </a:t>
            </a:r>
            <a:r>
              <a:rPr lang="cs-CZ" dirty="0" err="1"/>
              <a:t>one</a:t>
            </a:r>
            <a:r>
              <a:rPr lang="cs-CZ" dirty="0"/>
              <a:t> place</a:t>
            </a:r>
            <a:endParaRPr lang="en-GB" dirty="0"/>
          </a:p>
        </p:txBody>
      </p:sp>
      <p:sp>
        <p:nvSpPr>
          <p:cNvPr id="5" name="Slide Number Placeholder 4">
            <a:extLst>
              <a:ext uri="{FF2B5EF4-FFF2-40B4-BE49-F238E27FC236}">
                <a16:creationId xmlns:a16="http://schemas.microsoft.com/office/drawing/2014/main" id="{FA1C2801-56A7-409A-A8F5-DB620763A2EC}"/>
              </a:ext>
            </a:extLst>
          </p:cNvPr>
          <p:cNvSpPr>
            <a:spLocks noGrp="1"/>
          </p:cNvSpPr>
          <p:nvPr>
            <p:ph type="sldNum" sz="quarter" idx="17"/>
          </p:nvPr>
        </p:nvSpPr>
        <p:spPr/>
        <p:txBody>
          <a:bodyPr/>
          <a:lstStyle/>
          <a:p>
            <a:r>
              <a:rPr lang="cs-CZ"/>
              <a:t>PAGE </a:t>
            </a:r>
            <a:fld id="{D7B0C83F-95C8-4DDA-89E5-7F9DA294A5B2}" type="slidenum">
              <a:rPr lang="en-US" smtClean="0"/>
              <a:pPr/>
              <a:t>9</a:t>
            </a:fld>
            <a:endParaRPr lang="en-US" dirty="0"/>
          </a:p>
        </p:txBody>
      </p:sp>
      <p:pic>
        <p:nvPicPr>
          <p:cNvPr id="15" name="Picture Placeholder 14" descr="Graphical user interface, text, application&#10;&#10;Description automatically generated">
            <a:extLst>
              <a:ext uri="{FF2B5EF4-FFF2-40B4-BE49-F238E27FC236}">
                <a16:creationId xmlns:a16="http://schemas.microsoft.com/office/drawing/2014/main" id="{D5543E6B-9C04-4697-A511-29EFEEB98A16}"/>
              </a:ext>
            </a:extLst>
          </p:cNvPr>
          <p:cNvPicPr>
            <a:picLocks noGrp="1" noChangeAspect="1"/>
          </p:cNvPicPr>
          <p:nvPr>
            <p:ph type="pic" sz="quarter" idx="14"/>
          </p:nvPr>
        </p:nvPicPr>
        <p:blipFill>
          <a:blip r:embed="rId4">
            <a:extLst>
              <a:ext uri="{28A0092B-C50C-407E-A947-70E740481C1C}">
                <a14:useLocalDpi xmlns:a14="http://schemas.microsoft.com/office/drawing/2010/main" val="0"/>
              </a:ext>
            </a:extLst>
          </a:blip>
          <a:stretch>
            <a:fillRect/>
          </a:stretch>
        </p:blipFill>
        <p:spPr>
          <a:xfrm>
            <a:off x="821384" y="950423"/>
            <a:ext cx="5607146" cy="5529149"/>
          </a:xfrm>
        </p:spPr>
      </p:pic>
      <p:sp>
        <p:nvSpPr>
          <p:cNvPr id="8" name="Ovál 9">
            <a:extLst>
              <a:ext uri="{FF2B5EF4-FFF2-40B4-BE49-F238E27FC236}">
                <a16:creationId xmlns:a16="http://schemas.microsoft.com/office/drawing/2014/main" id="{16A69674-9876-4F8A-8C19-099E14582B28}"/>
              </a:ext>
            </a:extLst>
          </p:cNvPr>
          <p:cNvSpPr/>
          <p:nvPr/>
        </p:nvSpPr>
        <p:spPr>
          <a:xfrm>
            <a:off x="2244086" y="1707911"/>
            <a:ext cx="3992122" cy="483108"/>
          </a:xfrm>
          <a:prstGeom prst="ellipse">
            <a:avLst/>
          </a:prstGeom>
          <a:solidFill>
            <a:srgbClr val="FFFCC5">
              <a:alpha val="6700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ustDataLst>
      <p:tags r:id="rId1"/>
    </p:custDataLst>
    <p:extLst>
      <p:ext uri="{BB962C8B-B14F-4D97-AF65-F5344CB8AC3E}">
        <p14:creationId xmlns:p14="http://schemas.microsoft.com/office/powerpoint/2010/main" val="564681381"/>
      </p:ext>
    </p:extLst>
  </p:cSld>
  <p:clrMapOvr>
    <a:masterClrMapping/>
  </p:clrMapOvr>
  <p:transition spd="slow" advTm="14609">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1000"/>
                                        <p:tgtEl>
                                          <p:spTgt spid="4">
                                            <p:txEl>
                                              <p:pRg st="0" end="0"/>
                                            </p:txEl>
                                          </p:spTgt>
                                        </p:tgtEl>
                                      </p:cBhvr>
                                    </p:animEffect>
                                    <p:anim calcmode="lin" valueType="num">
                                      <p:cBhvr>
                                        <p:cTn id="1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5" presetID="10"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8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fade">
                                      <p:cBhvr>
                                        <p:cTn id="22" dur="1000"/>
                                        <p:tgtEl>
                                          <p:spTgt spid="4">
                                            <p:txEl>
                                              <p:pRg st="1" end="1"/>
                                            </p:txEl>
                                          </p:spTgt>
                                        </p:tgtEl>
                                      </p:cBhvr>
                                    </p:animEffect>
                                    <p:anim calcmode="lin" valueType="num">
                                      <p:cBhvr>
                                        <p:cTn id="2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A269ACD-50D0-4514-8448-C69EBD84435F}"/>
              </a:ext>
            </a:extLst>
          </p:cNvPr>
          <p:cNvSpPr>
            <a:spLocks noGrp="1"/>
          </p:cNvSpPr>
          <p:nvPr>
            <p:ph type="body" sz="quarter" idx="11"/>
          </p:nvPr>
        </p:nvSpPr>
        <p:spPr/>
        <p:txBody>
          <a:bodyPr/>
          <a:lstStyle/>
          <a:p>
            <a:r>
              <a:rPr lang="cs-CZ" dirty="0"/>
              <a:t>WHAT‘S NEW → USER ACCOUNTS</a:t>
            </a:r>
            <a:endParaRPr lang="en-GB" dirty="0"/>
          </a:p>
        </p:txBody>
      </p:sp>
      <p:sp>
        <p:nvSpPr>
          <p:cNvPr id="4" name="Text Placeholder 3">
            <a:extLst>
              <a:ext uri="{FF2B5EF4-FFF2-40B4-BE49-F238E27FC236}">
                <a16:creationId xmlns:a16="http://schemas.microsoft.com/office/drawing/2014/main" id="{F697A8D9-8070-4485-B840-7F17239256D1}"/>
              </a:ext>
            </a:extLst>
          </p:cNvPr>
          <p:cNvSpPr>
            <a:spLocks noGrp="1"/>
          </p:cNvSpPr>
          <p:nvPr>
            <p:ph type="body" sz="quarter" idx="15"/>
          </p:nvPr>
        </p:nvSpPr>
        <p:spPr>
          <a:xfrm>
            <a:off x="8109857" y="950423"/>
            <a:ext cx="3690257" cy="2021066"/>
          </a:xfrm>
        </p:spPr>
        <p:txBody>
          <a:bodyPr/>
          <a:lstStyle/>
          <a:p>
            <a:pPr>
              <a:lnSpc>
                <a:spcPct val="150000"/>
              </a:lnSpc>
            </a:pPr>
            <a:r>
              <a:rPr lang="en-GB" sz="2200" dirty="0"/>
              <a:t>In the </a:t>
            </a:r>
            <a:r>
              <a:rPr lang="en-GB" sz="2200" b="1" dirty="0"/>
              <a:t>User Accounts</a:t>
            </a:r>
            <a:r>
              <a:rPr lang="en-GB" sz="2200" dirty="0"/>
              <a:t> is a new option to </a:t>
            </a:r>
            <a:r>
              <a:rPr lang="en-GB" sz="2200" b="1" dirty="0"/>
              <a:t>duplicate existing user settings</a:t>
            </a:r>
            <a:r>
              <a:rPr lang="cs-CZ" sz="2200" b="1" dirty="0"/>
              <a:t>.</a:t>
            </a:r>
            <a:endParaRPr lang="cs-CZ" sz="2200" dirty="0"/>
          </a:p>
          <a:p>
            <a:endParaRPr lang="en-GB" dirty="0"/>
          </a:p>
        </p:txBody>
      </p:sp>
      <p:sp>
        <p:nvSpPr>
          <p:cNvPr id="5" name="Slide Number Placeholder 4">
            <a:extLst>
              <a:ext uri="{FF2B5EF4-FFF2-40B4-BE49-F238E27FC236}">
                <a16:creationId xmlns:a16="http://schemas.microsoft.com/office/drawing/2014/main" id="{C1F2DB56-27BE-49C7-AB07-2861E652E808}"/>
              </a:ext>
            </a:extLst>
          </p:cNvPr>
          <p:cNvSpPr>
            <a:spLocks noGrp="1"/>
          </p:cNvSpPr>
          <p:nvPr>
            <p:ph type="sldNum" sz="quarter" idx="17"/>
          </p:nvPr>
        </p:nvSpPr>
        <p:spPr/>
        <p:txBody>
          <a:bodyPr/>
          <a:lstStyle/>
          <a:p>
            <a:r>
              <a:rPr lang="cs-CZ"/>
              <a:t>PAGE </a:t>
            </a:r>
            <a:fld id="{D7B0C83F-95C8-4DDA-89E5-7F9DA294A5B2}" type="slidenum">
              <a:rPr lang="en-US" smtClean="0"/>
              <a:pPr/>
              <a:t>10</a:t>
            </a:fld>
            <a:endParaRPr lang="en-US" dirty="0"/>
          </a:p>
        </p:txBody>
      </p:sp>
      <p:pic>
        <p:nvPicPr>
          <p:cNvPr id="9" name="Picture 8" descr="Graphical user interface, application&#10;&#10;Description automatically generated">
            <a:extLst>
              <a:ext uri="{FF2B5EF4-FFF2-40B4-BE49-F238E27FC236}">
                <a16:creationId xmlns:a16="http://schemas.microsoft.com/office/drawing/2014/main" id="{1095D3C8-BF3B-4621-8E94-76E76CE68B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3827" y="950423"/>
            <a:ext cx="7059589" cy="5145577"/>
          </a:xfrm>
          <a:prstGeom prst="rect">
            <a:avLst/>
          </a:prstGeom>
        </p:spPr>
      </p:pic>
      <p:sp>
        <p:nvSpPr>
          <p:cNvPr id="10" name="Ovál 9">
            <a:extLst>
              <a:ext uri="{FF2B5EF4-FFF2-40B4-BE49-F238E27FC236}">
                <a16:creationId xmlns:a16="http://schemas.microsoft.com/office/drawing/2014/main" id="{6CA7B23A-959F-4194-BC6E-4DE3E6CC4C48}"/>
              </a:ext>
            </a:extLst>
          </p:cNvPr>
          <p:cNvSpPr/>
          <p:nvPr/>
        </p:nvSpPr>
        <p:spPr>
          <a:xfrm>
            <a:off x="668110" y="1915886"/>
            <a:ext cx="1160689" cy="283028"/>
          </a:xfrm>
          <a:prstGeom prst="ellipse">
            <a:avLst/>
          </a:prstGeom>
          <a:solidFill>
            <a:srgbClr val="FFFCC5">
              <a:alpha val="6700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ustDataLst>
      <p:tags r:id="rId1"/>
    </p:custDataLst>
    <p:extLst>
      <p:ext uri="{BB962C8B-B14F-4D97-AF65-F5344CB8AC3E}">
        <p14:creationId xmlns:p14="http://schemas.microsoft.com/office/powerpoint/2010/main" val="999756783"/>
      </p:ext>
    </p:extLst>
  </p:cSld>
  <p:clrMapOvr>
    <a:masterClrMapping/>
  </p:clrMapOvr>
  <p:transition spd="slow" advTm="6971">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9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a:xfrm>
            <a:off x="1228725" y="321772"/>
            <a:ext cx="10141891" cy="306879"/>
          </a:xfrm>
        </p:spPr>
        <p:txBody>
          <a:bodyPr/>
          <a:lstStyle/>
          <a:p>
            <a:r>
              <a:rPr lang="cs-CZ" dirty="0"/>
              <a:t>WHAT‘S NEW → OTHER IMPROVEMENTS AND FIXED BUGS</a:t>
            </a:r>
            <a:endParaRPr lang="en-US" dirty="0"/>
          </a:p>
        </p:txBody>
      </p:sp>
      <p:sp>
        <p:nvSpPr>
          <p:cNvPr id="5" name="Slide Number Placeholder 4"/>
          <p:cNvSpPr>
            <a:spLocks noGrp="1"/>
          </p:cNvSpPr>
          <p:nvPr>
            <p:ph type="sldNum" sz="quarter" idx="17"/>
          </p:nvPr>
        </p:nvSpPr>
        <p:spPr/>
        <p:txBody>
          <a:bodyPr/>
          <a:lstStyle/>
          <a:p>
            <a:r>
              <a:rPr lang="cs-CZ" dirty="0"/>
              <a:t>PAGE </a:t>
            </a:r>
            <a:fld id="{D7B0C83F-95C8-4DDA-89E5-7F9DA294A5B2}" type="slidenum">
              <a:rPr lang="en-US" smtClean="0"/>
              <a:pPr/>
              <a:t>11</a:t>
            </a:fld>
            <a:endParaRPr lang="en-US" dirty="0"/>
          </a:p>
        </p:txBody>
      </p:sp>
      <p:sp>
        <p:nvSpPr>
          <p:cNvPr id="11" name="Zástupný text 3">
            <a:extLst>
              <a:ext uri="{FF2B5EF4-FFF2-40B4-BE49-F238E27FC236}">
                <a16:creationId xmlns:a16="http://schemas.microsoft.com/office/drawing/2014/main" id="{8EE5E2DB-69B3-4BAB-B0A4-34B32F68DEAA}"/>
              </a:ext>
            </a:extLst>
          </p:cNvPr>
          <p:cNvSpPr>
            <a:spLocks noGrp="1"/>
          </p:cNvSpPr>
          <p:nvPr>
            <p:ph type="body" sz="quarter" idx="15"/>
          </p:nvPr>
        </p:nvSpPr>
        <p:spPr>
          <a:xfrm>
            <a:off x="1318775" y="3074020"/>
            <a:ext cx="9961789" cy="2737673"/>
          </a:xfrm>
        </p:spPr>
        <p:txBody>
          <a:bodyPr/>
          <a:lstStyle/>
          <a:p>
            <a:pPr>
              <a:lnSpc>
                <a:spcPct val="150000"/>
              </a:lnSpc>
            </a:pPr>
            <a:r>
              <a:rPr lang="en-GB" b="1" dirty="0"/>
              <a:t>SST extension</a:t>
            </a:r>
            <a:r>
              <a:rPr lang="en-GB" dirty="0"/>
              <a:t> now supports </a:t>
            </a:r>
            <a:r>
              <a:rPr lang="en-GB" b="1" dirty="0"/>
              <a:t>SST method versions</a:t>
            </a:r>
            <a:r>
              <a:rPr lang="en-GB" dirty="0"/>
              <a:t>.</a:t>
            </a:r>
            <a:endParaRPr lang="cs-CZ" dirty="0"/>
          </a:p>
          <a:p>
            <a:pPr>
              <a:lnSpc>
                <a:spcPct val="150000"/>
              </a:lnSpc>
            </a:pPr>
            <a:r>
              <a:rPr lang="en-GB" dirty="0"/>
              <a:t>Improved </a:t>
            </a:r>
            <a:r>
              <a:rPr lang="en-GB" b="1" dirty="0"/>
              <a:t>memory handling </a:t>
            </a:r>
            <a:r>
              <a:rPr lang="en-GB" dirty="0"/>
              <a:t>of </a:t>
            </a:r>
            <a:r>
              <a:rPr lang="en-GB" b="1" dirty="0"/>
              <a:t>method versions history</a:t>
            </a:r>
            <a:r>
              <a:rPr lang="en-GB" dirty="0"/>
              <a:t> during</a:t>
            </a:r>
            <a:r>
              <a:rPr lang="cs-CZ" dirty="0"/>
              <a:t> </a:t>
            </a:r>
            <a:r>
              <a:rPr lang="en-GB" dirty="0"/>
              <a:t>chromatogram creation.</a:t>
            </a:r>
          </a:p>
          <a:p>
            <a:pPr>
              <a:lnSpc>
                <a:spcPct val="150000"/>
              </a:lnSpc>
            </a:pPr>
            <a:r>
              <a:rPr lang="en-GB" dirty="0"/>
              <a:t>In </a:t>
            </a:r>
            <a:r>
              <a:rPr lang="en-GB" b="1" dirty="0"/>
              <a:t>calibration</a:t>
            </a:r>
            <a:r>
              <a:rPr lang="en-GB" dirty="0"/>
              <a:t>, when </a:t>
            </a:r>
            <a:r>
              <a:rPr lang="en-GB" b="1" dirty="0"/>
              <a:t>adding peaks</a:t>
            </a:r>
            <a:r>
              <a:rPr lang="en-GB" dirty="0"/>
              <a:t> from a </a:t>
            </a:r>
            <a:r>
              <a:rPr lang="en-GB" b="1" dirty="0"/>
              <a:t>multi-signal chromatogram</a:t>
            </a:r>
            <a:r>
              <a:rPr lang="en-GB" dirty="0"/>
              <a:t> with</a:t>
            </a:r>
            <a:r>
              <a:rPr lang="cs-CZ" dirty="0"/>
              <a:t> </a:t>
            </a:r>
            <a:r>
              <a:rPr lang="en-GB" dirty="0"/>
              <a:t>the option </a:t>
            </a:r>
            <a:r>
              <a:rPr lang="en-GB" b="1" i="1" dirty="0"/>
              <a:t>On Active Signal</a:t>
            </a:r>
            <a:r>
              <a:rPr lang="en-GB" dirty="0"/>
              <a:t>, the default names of compounds or groups</a:t>
            </a:r>
            <a:r>
              <a:rPr lang="cs-CZ" dirty="0"/>
              <a:t> are </a:t>
            </a:r>
            <a:r>
              <a:rPr lang="cs-CZ" dirty="0" err="1"/>
              <a:t>improved</a:t>
            </a:r>
            <a:r>
              <a:rPr lang="cs-CZ" dirty="0"/>
              <a:t>. </a:t>
            </a:r>
          </a:p>
          <a:p>
            <a:pPr>
              <a:lnSpc>
                <a:spcPct val="150000"/>
              </a:lnSpc>
            </a:pPr>
            <a:r>
              <a:rPr lang="cs-CZ" dirty="0"/>
              <a:t>And many </a:t>
            </a:r>
            <a:r>
              <a:rPr lang="cs-CZ" dirty="0" err="1"/>
              <a:t>other</a:t>
            </a:r>
            <a:r>
              <a:rPr lang="cs-CZ" dirty="0"/>
              <a:t> </a:t>
            </a:r>
            <a:r>
              <a:rPr lang="cs-CZ" dirty="0" err="1"/>
              <a:t>small</a:t>
            </a:r>
            <a:r>
              <a:rPr lang="cs-CZ" dirty="0"/>
              <a:t> </a:t>
            </a:r>
            <a:r>
              <a:rPr lang="cs-CZ" dirty="0" err="1"/>
              <a:t>improvements</a:t>
            </a:r>
            <a:r>
              <a:rPr lang="cs-CZ" dirty="0"/>
              <a:t> </a:t>
            </a:r>
            <a:r>
              <a:rPr lang="cs-CZ" dirty="0" err="1"/>
              <a:t>have</a:t>
            </a:r>
            <a:r>
              <a:rPr lang="cs-CZ" dirty="0"/>
              <a:t> </a:t>
            </a:r>
            <a:r>
              <a:rPr lang="cs-CZ" dirty="0" err="1"/>
              <a:t>been</a:t>
            </a:r>
            <a:r>
              <a:rPr lang="cs-CZ" dirty="0"/>
              <a:t> made and many </a:t>
            </a:r>
            <a:r>
              <a:rPr lang="cs-CZ" dirty="0" err="1"/>
              <a:t>bugs</a:t>
            </a:r>
            <a:r>
              <a:rPr lang="cs-CZ" dirty="0"/>
              <a:t> </a:t>
            </a:r>
            <a:r>
              <a:rPr lang="cs-CZ" dirty="0" err="1"/>
              <a:t>fixed</a:t>
            </a:r>
            <a:r>
              <a:rPr lang="cs-CZ"/>
              <a:t>.</a:t>
            </a:r>
            <a:endParaRPr lang="cs-CZ" dirty="0"/>
          </a:p>
        </p:txBody>
      </p:sp>
      <p:pic>
        <p:nvPicPr>
          <p:cNvPr id="4" name="Picture 3" descr="Text, background pattern&#10;&#10;Description automatically generated">
            <a:extLst>
              <a:ext uri="{FF2B5EF4-FFF2-40B4-BE49-F238E27FC236}">
                <a16:creationId xmlns:a16="http://schemas.microsoft.com/office/drawing/2014/main" id="{6888A078-FFC7-440A-A777-055D3D8180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61364" y="819152"/>
            <a:ext cx="3469271" cy="1951464"/>
          </a:xfrm>
          <a:prstGeom prst="rect">
            <a:avLst/>
          </a:prstGeom>
        </p:spPr>
      </p:pic>
    </p:spTree>
    <p:custDataLst>
      <p:tags r:id="rId1"/>
    </p:custDataLst>
    <p:extLst>
      <p:ext uri="{BB962C8B-B14F-4D97-AF65-F5344CB8AC3E}">
        <p14:creationId xmlns:p14="http://schemas.microsoft.com/office/powerpoint/2010/main" val="3016037894"/>
      </p:ext>
    </p:extLst>
  </p:cSld>
  <p:clrMapOvr>
    <a:masterClrMapping/>
  </p:clrMapOvr>
  <p:transition spd="slow" advTm="11197">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Effect transition="in" filter="fade">
                                      <p:cBhvr>
                                        <p:cTn id="11" dur="500"/>
                                        <p:tgtEl>
                                          <p:spTgt spid="11">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1">
                                            <p:txEl>
                                              <p:pRg st="1" end="1"/>
                                            </p:txEl>
                                          </p:spTgt>
                                        </p:tgtEl>
                                        <p:attrNameLst>
                                          <p:attrName>style.visibility</p:attrName>
                                        </p:attrNameLst>
                                      </p:cBhvr>
                                      <p:to>
                                        <p:strVal val="visible"/>
                                      </p:to>
                                    </p:set>
                                    <p:animEffect transition="in" filter="fade">
                                      <p:cBhvr>
                                        <p:cTn id="16" dur="500"/>
                                        <p:tgtEl>
                                          <p:spTgt spid="11">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1">
                                            <p:txEl>
                                              <p:pRg st="2" end="2"/>
                                            </p:txEl>
                                          </p:spTgt>
                                        </p:tgtEl>
                                        <p:attrNameLst>
                                          <p:attrName>style.visibility</p:attrName>
                                        </p:attrNameLst>
                                      </p:cBhvr>
                                      <p:to>
                                        <p:strVal val="visible"/>
                                      </p:to>
                                    </p:set>
                                    <p:animEffect transition="in" filter="fade">
                                      <p:cBhvr>
                                        <p:cTn id="21" dur="500"/>
                                        <p:tgtEl>
                                          <p:spTgt spid="11">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1">
                                            <p:txEl>
                                              <p:pRg st="3" end="3"/>
                                            </p:txEl>
                                          </p:spTgt>
                                        </p:tgtEl>
                                        <p:attrNameLst>
                                          <p:attrName>style.visibility</p:attrName>
                                        </p:attrNameLst>
                                      </p:cBhvr>
                                      <p:to>
                                        <p:strVal val="visible"/>
                                      </p:to>
                                    </p:set>
                                    <p:animEffect transition="in" filter="fade">
                                      <p:cBhvr>
                                        <p:cTn id="26" dur="5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448782" y="1951037"/>
            <a:ext cx="9921834" cy="838348"/>
          </a:xfrm>
        </p:spPr>
        <p:txBody>
          <a:bodyPr/>
          <a:lstStyle/>
          <a:p>
            <a:pPr marL="0" indent="0">
              <a:buNone/>
            </a:pPr>
            <a:endParaRPr lang="cs-CZ" sz="2400" dirty="0"/>
          </a:p>
          <a:p>
            <a:pPr marL="0" indent="0">
              <a:buNone/>
            </a:pPr>
            <a:endParaRPr lang="cs-CZ" sz="100" dirty="0"/>
          </a:p>
          <a:p>
            <a:pPr marL="0" indent="0">
              <a:buNone/>
            </a:pPr>
            <a:endParaRPr lang="cs-CZ" sz="100" dirty="0"/>
          </a:p>
        </p:txBody>
      </p:sp>
      <p:sp>
        <p:nvSpPr>
          <p:cNvPr id="3" name="Title 2"/>
          <p:cNvSpPr>
            <a:spLocks noGrp="1"/>
          </p:cNvSpPr>
          <p:nvPr>
            <p:ph type="title"/>
          </p:nvPr>
        </p:nvSpPr>
        <p:spPr>
          <a:xfrm>
            <a:off x="855016" y="1170000"/>
            <a:ext cx="10515600" cy="674031"/>
          </a:xfrm>
        </p:spPr>
        <p:txBody>
          <a:bodyPr/>
          <a:lstStyle/>
          <a:p>
            <a:r>
              <a:rPr lang="cs-CZ" dirty="0"/>
              <a:t>New control modules</a:t>
            </a:r>
            <a:endParaRPr lang="en-US" dirty="0"/>
          </a:p>
        </p:txBody>
      </p:sp>
      <p:sp>
        <p:nvSpPr>
          <p:cNvPr id="4" name="Text Placeholder 3"/>
          <p:cNvSpPr>
            <a:spLocks noGrp="1"/>
          </p:cNvSpPr>
          <p:nvPr>
            <p:ph type="body" sz="quarter" idx="11"/>
          </p:nvPr>
        </p:nvSpPr>
        <p:spPr>
          <a:xfrm>
            <a:off x="1228725" y="321772"/>
            <a:ext cx="10141891" cy="306879"/>
          </a:xfrm>
        </p:spPr>
        <p:txBody>
          <a:bodyPr/>
          <a:lstStyle/>
          <a:p>
            <a:r>
              <a:rPr lang="cs-CZ" dirty="0"/>
              <a:t>WHAT‘S NEW → CONTROL MODULES</a:t>
            </a:r>
            <a:endParaRPr lang="en-US" dirty="0"/>
          </a:p>
        </p:txBody>
      </p:sp>
      <p:sp>
        <p:nvSpPr>
          <p:cNvPr id="5" name="Slide Number Placeholder 4"/>
          <p:cNvSpPr>
            <a:spLocks noGrp="1"/>
          </p:cNvSpPr>
          <p:nvPr>
            <p:ph type="sldNum" sz="quarter" idx="15"/>
          </p:nvPr>
        </p:nvSpPr>
        <p:spPr/>
        <p:txBody>
          <a:bodyPr/>
          <a:lstStyle/>
          <a:p>
            <a:r>
              <a:rPr lang="cs-CZ"/>
              <a:t>PAGE </a:t>
            </a:r>
            <a:fld id="{D7B0C83F-95C8-4DDA-89E5-7F9DA294A5B2}" type="slidenum">
              <a:rPr lang="en-US" smtClean="0"/>
              <a:pPr/>
              <a:t>12</a:t>
            </a:fld>
            <a:endParaRPr lang="en-US" dirty="0"/>
          </a:p>
        </p:txBody>
      </p:sp>
      <p:sp>
        <p:nvSpPr>
          <p:cNvPr id="7" name="Text Placeholder 3">
            <a:extLst>
              <a:ext uri="{FF2B5EF4-FFF2-40B4-BE49-F238E27FC236}">
                <a16:creationId xmlns:a16="http://schemas.microsoft.com/office/drawing/2014/main" id="{CEE22EAB-46E3-4E05-A23A-D3506F4D1343}"/>
              </a:ext>
            </a:extLst>
          </p:cNvPr>
          <p:cNvSpPr txBox="1">
            <a:spLocks/>
          </p:cNvSpPr>
          <p:nvPr/>
        </p:nvSpPr>
        <p:spPr>
          <a:xfrm>
            <a:off x="539695" y="1935480"/>
            <a:ext cx="10515600" cy="4364143"/>
          </a:xfrm>
          <a:prstGeom prst="rect">
            <a:avLst/>
          </a:prstGeom>
        </p:spPr>
        <p:txBody>
          <a:bodyPr wrap="square" anchor="t">
            <a:spAutoFit/>
          </a:bodyPr>
          <a:lstStyle>
            <a:lvl1pPr marL="270000" indent="-270000" algn="l" defTabSz="914400" rtl="0" eaLnBrk="1" latinLnBrk="0" hangingPunct="1">
              <a:lnSpc>
                <a:spcPct val="90000"/>
              </a:lnSpc>
              <a:spcBef>
                <a:spcPts val="1000"/>
              </a:spcBef>
              <a:buSzPct val="110000"/>
              <a:buFontTx/>
              <a:buBlip>
                <a:blip r:embed="rId4"/>
              </a:buBlip>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2000">
              <a:lnSpc>
                <a:spcPct val="150000"/>
              </a:lnSpc>
              <a:spcBef>
                <a:spcPts val="600"/>
              </a:spcBef>
              <a:spcAft>
                <a:spcPts val="600"/>
              </a:spcAft>
            </a:pPr>
            <a:r>
              <a:rPr lang="en-GB" sz="2200" b="1" dirty="0" err="1"/>
              <a:t>Analytik</a:t>
            </a:r>
            <a:r>
              <a:rPr lang="en-GB" sz="2200" b="1" dirty="0"/>
              <a:t> Jena </a:t>
            </a:r>
            <a:r>
              <a:rPr lang="en-GB" sz="2200" dirty="0"/>
              <a:t>PQ LC HPLC Pump 1125, 1130, 1132</a:t>
            </a:r>
            <a:endParaRPr lang="cs-CZ" sz="2200" dirty="0"/>
          </a:p>
          <a:p>
            <a:pPr marL="252000">
              <a:lnSpc>
                <a:spcPct val="150000"/>
              </a:lnSpc>
              <a:spcBef>
                <a:spcPts val="600"/>
              </a:spcBef>
              <a:spcAft>
                <a:spcPts val="600"/>
              </a:spcAft>
            </a:pPr>
            <a:r>
              <a:rPr lang="en-GB" sz="2200" b="1" dirty="0" err="1"/>
              <a:t>Gow</a:t>
            </a:r>
            <a:r>
              <a:rPr lang="en-GB" sz="2200" b="1" dirty="0"/>
              <a:t> Mac </a:t>
            </a:r>
            <a:r>
              <a:rPr lang="en-GB" sz="2200" dirty="0"/>
              <a:t>836 GC</a:t>
            </a:r>
            <a:endParaRPr lang="cs-CZ" sz="2200" dirty="0"/>
          </a:p>
          <a:p>
            <a:pPr marL="252000">
              <a:lnSpc>
                <a:spcPct val="150000"/>
              </a:lnSpc>
              <a:spcBef>
                <a:spcPts val="600"/>
              </a:spcBef>
              <a:spcAft>
                <a:spcPts val="600"/>
              </a:spcAft>
            </a:pPr>
            <a:r>
              <a:rPr lang="en-GB" sz="2200" b="1" dirty="0" err="1"/>
              <a:t>Sunchrom</a:t>
            </a:r>
            <a:r>
              <a:rPr lang="en-GB" sz="2200" dirty="0"/>
              <a:t> </a:t>
            </a:r>
            <a:r>
              <a:rPr lang="en-GB" sz="2200" dirty="0" err="1"/>
              <a:t>SpectraFlow</a:t>
            </a:r>
            <a:r>
              <a:rPr lang="en-GB" sz="2200" dirty="0"/>
              <a:t> 2050</a:t>
            </a:r>
            <a:endParaRPr lang="cs-CZ" sz="2200" dirty="0"/>
          </a:p>
          <a:p>
            <a:pPr marL="252000">
              <a:lnSpc>
                <a:spcPct val="150000"/>
              </a:lnSpc>
              <a:spcBef>
                <a:spcPts val="600"/>
              </a:spcBef>
              <a:spcAft>
                <a:spcPts val="600"/>
              </a:spcAft>
            </a:pPr>
            <a:r>
              <a:rPr lang="en-GB" sz="2200" b="1" dirty="0" err="1"/>
              <a:t>Sunchrom</a:t>
            </a:r>
            <a:r>
              <a:rPr lang="en-GB" sz="2200" dirty="0"/>
              <a:t> </a:t>
            </a:r>
            <a:r>
              <a:rPr lang="en-GB" sz="2200" dirty="0" err="1"/>
              <a:t>SunTherm</a:t>
            </a:r>
            <a:r>
              <a:rPr lang="en-GB" sz="2200" dirty="0"/>
              <a:t> 2070</a:t>
            </a:r>
            <a:endParaRPr lang="cs-CZ" sz="2200" dirty="0"/>
          </a:p>
          <a:p>
            <a:pPr marL="252000">
              <a:lnSpc>
                <a:spcPct val="150000"/>
              </a:lnSpc>
              <a:spcBef>
                <a:spcPts val="600"/>
              </a:spcBef>
              <a:spcAft>
                <a:spcPts val="600"/>
              </a:spcAft>
            </a:pPr>
            <a:r>
              <a:rPr lang="cs-CZ" sz="2200" b="1" dirty="0" err="1"/>
              <a:t>Watrex</a:t>
            </a:r>
            <a:r>
              <a:rPr lang="cs-CZ" sz="2200" dirty="0"/>
              <a:t> </a:t>
            </a:r>
            <a:r>
              <a:rPr lang="cs-CZ" sz="2200" dirty="0" err="1"/>
              <a:t>StreamLine</a:t>
            </a:r>
            <a:r>
              <a:rPr lang="cs-CZ" sz="2200" dirty="0"/>
              <a:t> FC</a:t>
            </a:r>
          </a:p>
          <a:p>
            <a:pPr marL="0" indent="0">
              <a:lnSpc>
                <a:spcPct val="150000"/>
              </a:lnSpc>
              <a:spcBef>
                <a:spcPts val="600"/>
              </a:spcBef>
              <a:spcAft>
                <a:spcPts val="600"/>
              </a:spcAft>
              <a:buNone/>
            </a:pPr>
            <a:r>
              <a:rPr lang="cs-CZ" sz="2200" dirty="0"/>
              <a:t>... and many </a:t>
            </a:r>
            <a:r>
              <a:rPr lang="cs-CZ" sz="2200" dirty="0" err="1"/>
              <a:t>control</a:t>
            </a:r>
            <a:r>
              <a:rPr lang="cs-CZ" sz="2200" dirty="0"/>
              <a:t> </a:t>
            </a:r>
            <a:r>
              <a:rPr lang="cs-CZ" sz="2200" dirty="0" err="1"/>
              <a:t>modules</a:t>
            </a:r>
            <a:r>
              <a:rPr lang="cs-CZ" sz="2200" dirty="0"/>
              <a:t> </a:t>
            </a:r>
            <a:r>
              <a:rPr lang="cs-CZ" sz="2200" dirty="0" err="1"/>
              <a:t>have</a:t>
            </a:r>
            <a:r>
              <a:rPr lang="cs-CZ" sz="2200" dirty="0"/>
              <a:t> </a:t>
            </a:r>
            <a:r>
              <a:rPr lang="cs-CZ" sz="2200" dirty="0" err="1"/>
              <a:t>been</a:t>
            </a:r>
            <a:r>
              <a:rPr lang="cs-CZ" sz="2200" dirty="0"/>
              <a:t> </a:t>
            </a:r>
            <a:r>
              <a:rPr lang="cs-CZ" sz="2200" dirty="0" err="1"/>
              <a:t>updated</a:t>
            </a:r>
            <a:r>
              <a:rPr lang="cs-CZ" sz="2200" dirty="0"/>
              <a:t> and </a:t>
            </a:r>
            <a:r>
              <a:rPr lang="cs-CZ" sz="2200" dirty="0" err="1"/>
              <a:t>improved</a:t>
            </a:r>
            <a:r>
              <a:rPr lang="cs-CZ" sz="2200" dirty="0"/>
              <a:t>, </a:t>
            </a:r>
            <a:r>
              <a:rPr lang="en-GB" sz="2200" dirty="0"/>
              <a:t>for more see </a:t>
            </a:r>
            <a:r>
              <a:rPr lang="en-GB" sz="2200" dirty="0">
                <a:hlinkClick r:id="rId5"/>
              </a:rPr>
              <a:t>https://www.dataapex.com/version_history</a:t>
            </a:r>
            <a:endParaRPr lang="cs-CZ" sz="2200" dirty="0"/>
          </a:p>
        </p:txBody>
      </p:sp>
      <p:pic>
        <p:nvPicPr>
          <p:cNvPr id="1026" name="Picture 2" descr="836 front">
            <a:extLst>
              <a:ext uri="{FF2B5EF4-FFF2-40B4-BE49-F238E27FC236}">
                <a16:creationId xmlns:a16="http://schemas.microsoft.com/office/drawing/2014/main" id="{8A95AF4E-4C1A-4738-B9A3-F9569F1F2C0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93866" y="1046432"/>
            <a:ext cx="3558302" cy="237330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ED5E9A20-D89C-47D0-A080-1A133965ACA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83793" y="2451855"/>
            <a:ext cx="3152775" cy="182410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FFE712C0-765C-48E4-899D-E804F50723C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000" y="3727087"/>
            <a:ext cx="2817907" cy="148946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Fraction Collectors: Streamline FC1 Fraction Collector">
            <a:extLst>
              <a:ext uri="{FF2B5EF4-FFF2-40B4-BE49-F238E27FC236}">
                <a16:creationId xmlns:a16="http://schemas.microsoft.com/office/drawing/2014/main" id="{537CD7BE-1629-46A1-8AD2-177FC3EBB1C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58929" y="3150862"/>
            <a:ext cx="2498558" cy="220461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903104766"/>
      </p:ext>
    </p:extLst>
  </p:cSld>
  <p:clrMapOvr>
    <a:masterClrMapping/>
  </p:clrMapOvr>
  <p:transition spd="slow" advTm="34308">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ppt_y"/>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1000"/>
                                        <p:tgtEl>
                                          <p:spTgt spid="1026"/>
                                        </p:tgtEl>
                                      </p:cBhvr>
                                    </p:animEffect>
                                    <p:anim calcmode="lin" valueType="num">
                                      <p:cBhvr>
                                        <p:cTn id="18" dur="1000" fill="hold"/>
                                        <p:tgtEl>
                                          <p:spTgt spid="1026"/>
                                        </p:tgtEl>
                                        <p:attrNameLst>
                                          <p:attrName>ppt_x</p:attrName>
                                        </p:attrNameLst>
                                      </p:cBhvr>
                                      <p:tavLst>
                                        <p:tav tm="0">
                                          <p:val>
                                            <p:strVal val="#ppt_x"/>
                                          </p:val>
                                        </p:tav>
                                        <p:tav tm="100000">
                                          <p:val>
                                            <p:strVal val="#ppt_x"/>
                                          </p:val>
                                        </p:tav>
                                      </p:tavLst>
                                    </p:anim>
                                    <p:anim calcmode="lin" valueType="num">
                                      <p:cBhvr>
                                        <p:cTn id="1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7">
                                            <p:txEl>
                                              <p:pRg st="2" end="2"/>
                                            </p:txEl>
                                          </p:spTgt>
                                        </p:tgtEl>
                                        <p:attrNameLst>
                                          <p:attrName>style.visibility</p:attrName>
                                        </p:attrNameLst>
                                      </p:cBhvr>
                                      <p:to>
                                        <p:strVal val="visible"/>
                                      </p:to>
                                    </p:set>
                                    <p:anim calcmode="lin" valueType="num">
                                      <p:cBhvr additive="base">
                                        <p:cTn id="24" dur="500" fill="hold"/>
                                        <p:tgtEl>
                                          <p:spTgt spid="7">
                                            <p:txEl>
                                              <p:pRg st="2" end="2"/>
                                            </p:tx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7">
                                            <p:txEl>
                                              <p:pRg st="2" end="2"/>
                                            </p:txEl>
                                          </p:spTgt>
                                        </p:tgtEl>
                                        <p:attrNameLst>
                                          <p:attrName>ppt_y</p:attrName>
                                        </p:attrNameLst>
                                      </p:cBhvr>
                                      <p:tavLst>
                                        <p:tav tm="0">
                                          <p:val>
                                            <p:strVal val="#ppt_y"/>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1038"/>
                                        </p:tgtEl>
                                        <p:attrNameLst>
                                          <p:attrName>style.visibility</p:attrName>
                                        </p:attrNameLst>
                                      </p:cBhvr>
                                      <p:to>
                                        <p:strVal val="visible"/>
                                      </p:to>
                                    </p:set>
                                    <p:animEffect transition="in" filter="fade">
                                      <p:cBhvr>
                                        <p:cTn id="28" dur="1000"/>
                                        <p:tgtEl>
                                          <p:spTgt spid="1038"/>
                                        </p:tgtEl>
                                      </p:cBhvr>
                                    </p:animEffect>
                                    <p:anim calcmode="lin" valueType="num">
                                      <p:cBhvr>
                                        <p:cTn id="29" dur="1000" fill="hold"/>
                                        <p:tgtEl>
                                          <p:spTgt spid="1038"/>
                                        </p:tgtEl>
                                        <p:attrNameLst>
                                          <p:attrName>ppt_x</p:attrName>
                                        </p:attrNameLst>
                                      </p:cBhvr>
                                      <p:tavLst>
                                        <p:tav tm="0">
                                          <p:val>
                                            <p:strVal val="#ppt_x"/>
                                          </p:val>
                                        </p:tav>
                                        <p:tav tm="100000">
                                          <p:val>
                                            <p:strVal val="#ppt_x"/>
                                          </p:val>
                                        </p:tav>
                                      </p:tavLst>
                                    </p:anim>
                                    <p:anim calcmode="lin" valueType="num">
                                      <p:cBhvr>
                                        <p:cTn id="30" dur="1000" fill="hold"/>
                                        <p:tgtEl>
                                          <p:spTgt spid="103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7">
                                            <p:txEl>
                                              <p:pRg st="3" end="3"/>
                                            </p:txEl>
                                          </p:spTgt>
                                        </p:tgtEl>
                                        <p:attrNameLst>
                                          <p:attrName>style.visibility</p:attrName>
                                        </p:attrNameLst>
                                      </p:cBhvr>
                                      <p:to>
                                        <p:strVal val="visible"/>
                                      </p:to>
                                    </p:set>
                                    <p:anim calcmode="lin" valueType="num">
                                      <p:cBhvr additive="base">
                                        <p:cTn id="35" dur="500" fill="hold"/>
                                        <p:tgtEl>
                                          <p:spTgt spid="7">
                                            <p:txEl>
                                              <p:pRg st="3" end="3"/>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7">
                                            <p:txEl>
                                              <p:pRg st="3" end="3"/>
                                            </p:txEl>
                                          </p:spTgt>
                                        </p:tgtEl>
                                        <p:attrNameLst>
                                          <p:attrName>ppt_y</p:attrName>
                                        </p:attrNameLst>
                                      </p:cBhvr>
                                      <p:tavLst>
                                        <p:tav tm="0">
                                          <p:val>
                                            <p:strVal val="#ppt_y"/>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034"/>
                                        </p:tgtEl>
                                        <p:attrNameLst>
                                          <p:attrName>style.visibility</p:attrName>
                                        </p:attrNameLst>
                                      </p:cBhvr>
                                      <p:to>
                                        <p:strVal val="visible"/>
                                      </p:to>
                                    </p:set>
                                    <p:animEffect transition="in" filter="fade">
                                      <p:cBhvr>
                                        <p:cTn id="39" dur="1000"/>
                                        <p:tgtEl>
                                          <p:spTgt spid="1034"/>
                                        </p:tgtEl>
                                      </p:cBhvr>
                                    </p:animEffect>
                                    <p:anim calcmode="lin" valueType="num">
                                      <p:cBhvr>
                                        <p:cTn id="40" dur="1000" fill="hold"/>
                                        <p:tgtEl>
                                          <p:spTgt spid="1034"/>
                                        </p:tgtEl>
                                        <p:attrNameLst>
                                          <p:attrName>ppt_x</p:attrName>
                                        </p:attrNameLst>
                                      </p:cBhvr>
                                      <p:tavLst>
                                        <p:tav tm="0">
                                          <p:val>
                                            <p:strVal val="#ppt_x"/>
                                          </p:val>
                                        </p:tav>
                                        <p:tav tm="100000">
                                          <p:val>
                                            <p:strVal val="#ppt_x"/>
                                          </p:val>
                                        </p:tav>
                                      </p:tavLst>
                                    </p:anim>
                                    <p:anim calcmode="lin" valueType="num">
                                      <p:cBhvr>
                                        <p:cTn id="41" dur="1000" fill="hold"/>
                                        <p:tgtEl>
                                          <p:spTgt spid="1034"/>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nodeType="clickEffect">
                                  <p:stCondLst>
                                    <p:cond delay="0"/>
                                  </p:stCondLst>
                                  <p:childTnLst>
                                    <p:set>
                                      <p:cBhvr>
                                        <p:cTn id="45" dur="1" fill="hold">
                                          <p:stCondLst>
                                            <p:cond delay="0"/>
                                          </p:stCondLst>
                                        </p:cTn>
                                        <p:tgtEl>
                                          <p:spTgt spid="7">
                                            <p:txEl>
                                              <p:pRg st="4" end="4"/>
                                            </p:txEl>
                                          </p:spTgt>
                                        </p:tgtEl>
                                        <p:attrNameLst>
                                          <p:attrName>style.visibility</p:attrName>
                                        </p:attrNameLst>
                                      </p:cBhvr>
                                      <p:to>
                                        <p:strVal val="visible"/>
                                      </p:to>
                                    </p:set>
                                    <p:anim calcmode="lin" valueType="num">
                                      <p:cBhvr additive="base">
                                        <p:cTn id="46" dur="500" fill="hold"/>
                                        <p:tgtEl>
                                          <p:spTgt spid="7">
                                            <p:txEl>
                                              <p:pRg st="4" end="4"/>
                                            </p:txEl>
                                          </p:spTgt>
                                        </p:tgtEl>
                                        <p:attrNameLst>
                                          <p:attrName>ppt_x</p:attrName>
                                        </p:attrNameLst>
                                      </p:cBhvr>
                                      <p:tavLst>
                                        <p:tav tm="0">
                                          <p:val>
                                            <p:strVal val="0-#ppt_w/2"/>
                                          </p:val>
                                        </p:tav>
                                        <p:tav tm="100000">
                                          <p:val>
                                            <p:strVal val="#ppt_x"/>
                                          </p:val>
                                        </p:tav>
                                      </p:tavLst>
                                    </p:anim>
                                    <p:anim calcmode="lin" valueType="num">
                                      <p:cBhvr additive="base">
                                        <p:cTn id="47" dur="500" fill="hold"/>
                                        <p:tgtEl>
                                          <p:spTgt spid="7">
                                            <p:txEl>
                                              <p:pRg st="4" end="4"/>
                                            </p:txEl>
                                          </p:spTgt>
                                        </p:tgtEl>
                                        <p:attrNameLst>
                                          <p:attrName>ppt_y</p:attrName>
                                        </p:attrNameLst>
                                      </p:cBhvr>
                                      <p:tavLst>
                                        <p:tav tm="0">
                                          <p:val>
                                            <p:strVal val="#ppt_y"/>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1000"/>
                                        <p:tgtEl>
                                          <p:spTgt spid="6"/>
                                        </p:tgtEl>
                                      </p:cBhvr>
                                    </p:animEffect>
                                    <p:anim calcmode="lin" valueType="num">
                                      <p:cBhvr>
                                        <p:cTn id="51" dur="1000" fill="hold"/>
                                        <p:tgtEl>
                                          <p:spTgt spid="6"/>
                                        </p:tgtEl>
                                        <p:attrNameLst>
                                          <p:attrName>ppt_x</p:attrName>
                                        </p:attrNameLst>
                                      </p:cBhvr>
                                      <p:tavLst>
                                        <p:tav tm="0">
                                          <p:val>
                                            <p:strVal val="#ppt_x"/>
                                          </p:val>
                                        </p:tav>
                                        <p:tav tm="100000">
                                          <p:val>
                                            <p:strVal val="#ppt_x"/>
                                          </p:val>
                                        </p:tav>
                                      </p:tavLst>
                                    </p:anim>
                                    <p:anim calcmode="lin" valueType="num">
                                      <p:cBhvr>
                                        <p:cTn id="5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nodeType="clickEffect">
                                  <p:stCondLst>
                                    <p:cond delay="0"/>
                                  </p:stCondLst>
                                  <p:childTnLst>
                                    <p:set>
                                      <p:cBhvr>
                                        <p:cTn id="56" dur="1" fill="hold">
                                          <p:stCondLst>
                                            <p:cond delay="0"/>
                                          </p:stCondLst>
                                        </p:cTn>
                                        <p:tgtEl>
                                          <p:spTgt spid="7">
                                            <p:txEl>
                                              <p:pRg st="5" end="5"/>
                                            </p:txEl>
                                          </p:spTgt>
                                        </p:tgtEl>
                                        <p:attrNameLst>
                                          <p:attrName>style.visibility</p:attrName>
                                        </p:attrNameLst>
                                      </p:cBhvr>
                                      <p:to>
                                        <p:strVal val="visible"/>
                                      </p:to>
                                    </p:set>
                                    <p:anim calcmode="lin" valueType="num">
                                      <p:cBhvr additive="base">
                                        <p:cTn id="57" dur="500" fill="hold"/>
                                        <p:tgtEl>
                                          <p:spTgt spid="7">
                                            <p:txEl>
                                              <p:pRg st="5" end="5"/>
                                            </p:txEl>
                                          </p:spTgt>
                                        </p:tgtEl>
                                        <p:attrNameLst>
                                          <p:attrName>ppt_x</p:attrName>
                                        </p:attrNameLst>
                                      </p:cBhvr>
                                      <p:tavLst>
                                        <p:tav tm="0">
                                          <p:val>
                                            <p:strVal val="0-#ppt_w/2"/>
                                          </p:val>
                                        </p:tav>
                                        <p:tav tm="100000">
                                          <p:val>
                                            <p:strVal val="#ppt_x"/>
                                          </p:val>
                                        </p:tav>
                                      </p:tavLst>
                                    </p:anim>
                                    <p:anim calcmode="lin" valueType="num">
                                      <p:cBhvr additive="base">
                                        <p:cTn id="58" dur="500" fill="hold"/>
                                        <p:tgtEl>
                                          <p:spTgt spid="7">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text 3">
            <a:extLst>
              <a:ext uri="{FF2B5EF4-FFF2-40B4-BE49-F238E27FC236}">
                <a16:creationId xmlns:a16="http://schemas.microsoft.com/office/drawing/2014/main" id="{3D157B8B-C471-4181-BA32-0655428E949D}"/>
              </a:ext>
            </a:extLst>
          </p:cNvPr>
          <p:cNvSpPr>
            <a:spLocks noGrp="1"/>
          </p:cNvSpPr>
          <p:nvPr>
            <p:ph type="body" sz="quarter" idx="10"/>
          </p:nvPr>
        </p:nvSpPr>
        <p:spPr/>
        <p:txBody>
          <a:bodyPr/>
          <a:lstStyle/>
          <a:p>
            <a:r>
              <a:rPr lang="cs-CZ" dirty="0"/>
              <a:t>…THANK YOU FOR YOUR TIME</a:t>
            </a:r>
          </a:p>
        </p:txBody>
      </p:sp>
    </p:spTree>
    <p:extLst>
      <p:ext uri="{BB962C8B-B14F-4D97-AF65-F5344CB8AC3E}">
        <p14:creationId xmlns:p14="http://schemas.microsoft.com/office/powerpoint/2010/main" val="539144575"/>
      </p:ext>
    </p:extLst>
  </p:cSld>
  <p:clrMapOvr>
    <a:masterClrMapping/>
  </p:clrMapOvr>
  <p:transition spd="slow" advTm="6750">
    <p:fade/>
  </p:transition>
</p:sld>
</file>

<file path=ppt/tags/tag1.xml><?xml version="1.0" encoding="utf-8"?>
<p:tagLst xmlns:a="http://schemas.openxmlformats.org/drawingml/2006/main" xmlns:r="http://schemas.openxmlformats.org/officeDocument/2006/relationships" xmlns:p="http://schemas.openxmlformats.org/presentationml/2006/main">
  <p:tag name="TIMING" val="|0|1.2|1.9|1.3|1.1|1.3|1.8|3"/>
</p:tagLst>
</file>

<file path=ppt/tags/tag2.xml><?xml version="1.0" encoding="utf-8"?>
<p:tagLst xmlns:a="http://schemas.openxmlformats.org/drawingml/2006/main" xmlns:r="http://schemas.openxmlformats.org/officeDocument/2006/relationships" xmlns:p="http://schemas.openxmlformats.org/presentationml/2006/main">
  <p:tag name="TIMING" val="|0.6|1.8"/>
</p:tagLst>
</file>

<file path=ppt/tags/tag3.xml><?xml version="1.0" encoding="utf-8"?>
<p:tagLst xmlns:a="http://schemas.openxmlformats.org/drawingml/2006/main" xmlns:r="http://schemas.openxmlformats.org/officeDocument/2006/relationships" xmlns:p="http://schemas.openxmlformats.org/presentationml/2006/main">
  <p:tag name="TIMING" val="|2.7|3.3|5.7|3"/>
</p:tagLst>
</file>

<file path=ppt/tags/tag4.xml><?xml version="1.0" encoding="utf-8"?>
<p:tagLst xmlns:a="http://schemas.openxmlformats.org/drawingml/2006/main" xmlns:r="http://schemas.openxmlformats.org/officeDocument/2006/relationships" xmlns:p="http://schemas.openxmlformats.org/presentationml/2006/main">
  <p:tag name="TIMING" val="|0.8|1.7|10.6"/>
</p:tagLst>
</file>

<file path=ppt/tags/tag5.xml><?xml version="1.0" encoding="utf-8"?>
<p:tagLst xmlns:a="http://schemas.openxmlformats.org/drawingml/2006/main" xmlns:r="http://schemas.openxmlformats.org/officeDocument/2006/relationships" xmlns:p="http://schemas.openxmlformats.org/presentationml/2006/main">
  <p:tag name="TIMING" val="|1.2|2.8|5.4|2.1"/>
</p:tagLst>
</file>

<file path=ppt/tags/tag6.xml><?xml version="1.0" encoding="utf-8"?>
<p:tagLst xmlns:a="http://schemas.openxmlformats.org/drawingml/2006/main" xmlns:r="http://schemas.openxmlformats.org/officeDocument/2006/relationships" xmlns:p="http://schemas.openxmlformats.org/presentationml/2006/main">
  <p:tag name="TIMING" val="|1.4|7.1|4"/>
</p:tagLst>
</file>

<file path=ppt/tags/tag7.xml><?xml version="1.0" encoding="utf-8"?>
<p:tagLst xmlns:a="http://schemas.openxmlformats.org/drawingml/2006/main" xmlns:r="http://schemas.openxmlformats.org/officeDocument/2006/relationships" xmlns:p="http://schemas.openxmlformats.org/presentationml/2006/main">
  <p:tag name="TIMING" val="|1.9|2.1|1.7|3.9"/>
</p:tagLst>
</file>

<file path=ppt/tags/tag8.xml><?xml version="1.0" encoding="utf-8"?>
<p:tagLst xmlns:a="http://schemas.openxmlformats.org/drawingml/2006/main" xmlns:r="http://schemas.openxmlformats.org/officeDocument/2006/relationships" xmlns:p="http://schemas.openxmlformats.org/presentationml/2006/main">
  <p:tag name="TIMING" val="|0.5|2.9|2.6"/>
</p:tagLst>
</file>

<file path=ppt/tags/tag9.xml><?xml version="1.0" encoding="utf-8"?>
<p:tagLst xmlns:a="http://schemas.openxmlformats.org/drawingml/2006/main" xmlns:r="http://schemas.openxmlformats.org/officeDocument/2006/relationships" xmlns:p="http://schemas.openxmlformats.org/presentationml/2006/main">
  <p:tag name="TIMING" val="|1.6|1|2.7"/>
</p:tagLst>
</file>

<file path=ppt/tags/tag10.xml><?xml version="1.0" encoding="utf-8"?>
<p:tagLst xmlns:a="http://schemas.openxmlformats.org/drawingml/2006/main" xmlns:r="http://schemas.openxmlformats.org/officeDocument/2006/relationships" xmlns:p="http://schemas.openxmlformats.org/presentationml/2006/main">
  <p:tag name="TIMING" val="|1.5|0.6|1.6|1.6|2"/>
</p:tagLst>
</file>

<file path=ppt/tags/tag11.xml><?xml version="1.0" encoding="utf-8"?>
<p:tagLst xmlns:a="http://schemas.openxmlformats.org/drawingml/2006/main" xmlns:r="http://schemas.openxmlformats.org/officeDocument/2006/relationships" xmlns:p="http://schemas.openxmlformats.org/presentationml/2006/main">
  <p:tag name="TIMING" val="|5.6|7.2|3.1|2.9|3.8|3.5"/>
</p:tagLst>
</file>

<file path=ppt/theme/theme1.xml><?xml version="1.0" encoding="utf-8"?>
<a:theme xmlns:a="http://schemas.openxmlformats.org/drawingml/2006/main" name="Motiv Office">
  <a:themeElements>
    <a:clrScheme name="DataApex-09-2019">
      <a:dk1>
        <a:srgbClr val="777777"/>
      </a:dk1>
      <a:lt1>
        <a:srgbClr val="FFFFFF"/>
      </a:lt1>
      <a:dk2>
        <a:srgbClr val="6181A0"/>
      </a:dk2>
      <a:lt2>
        <a:srgbClr val="FFFFFF"/>
      </a:lt2>
      <a:accent1>
        <a:srgbClr val="98B3CE"/>
      </a:accent1>
      <a:accent2>
        <a:srgbClr val="CE4F4F"/>
      </a:accent2>
      <a:accent3>
        <a:srgbClr val="C98225"/>
      </a:accent3>
      <a:accent4>
        <a:srgbClr val="4FCE70"/>
      </a:accent4>
      <a:accent5>
        <a:srgbClr val="FFFFFF"/>
      </a:accent5>
      <a:accent6>
        <a:srgbClr val="FFFFFF"/>
      </a:accent6>
      <a:hlink>
        <a:srgbClr val="6181A0"/>
      </a:hlink>
      <a:folHlink>
        <a:srgbClr val="6181A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B39462DD-0CE1-4BEF-86F4-E941035AE426}" vid="{D0160ABC-819C-458F-AC15-AD69BEA66DC5}"/>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PRODUCT-09-2019</Template>
  <TotalTime>9560</TotalTime>
  <Words>1115</Words>
  <Application>Microsoft Office PowerPoint</Application>
  <PresentationFormat>Widescreen</PresentationFormat>
  <Paragraphs>119</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ArialMT</vt:lpstr>
      <vt:lpstr>Calibri</vt:lpstr>
      <vt:lpstr>Segoe UI</vt:lpstr>
      <vt:lpstr>Motiv Office</vt:lpstr>
      <vt:lpstr>Clarity 8.7</vt:lpstr>
      <vt:lpstr>What is new in Clarity 8.7?</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New control modules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Clarity 8.7</dc:title>
  <dc:creator>Sůvová Marie</dc:creator>
  <cp:lastModifiedBy>Kočí Kristina</cp:lastModifiedBy>
  <cp:revision>199</cp:revision>
  <cp:lastPrinted>2022-04-04T10:59:28Z</cp:lastPrinted>
  <dcterms:created xsi:type="dcterms:W3CDTF">2020-03-30T06:33:13Z</dcterms:created>
  <dcterms:modified xsi:type="dcterms:W3CDTF">2022-04-05T13:17:24Z</dcterms:modified>
</cp:coreProperties>
</file>