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embedTrueTypeFonts="1">
  <p:sldMasterIdLst>
    <p:sldMasterId id="2147483648" r:id="rId1"/>
  </p:sldMasterIdLst>
  <p:notesMasterIdLst>
    <p:notesMasterId r:id="rId25"/>
  </p:notesMasterIdLst>
  <p:sldIdLst>
    <p:sldId id="261" r:id="rId2"/>
    <p:sldId id="262" r:id="rId3"/>
    <p:sldId id="311" r:id="rId4"/>
    <p:sldId id="304" r:id="rId5"/>
    <p:sldId id="280" r:id="rId6"/>
    <p:sldId id="296" r:id="rId7"/>
    <p:sldId id="299" r:id="rId8"/>
    <p:sldId id="312" r:id="rId9"/>
    <p:sldId id="297" r:id="rId10"/>
    <p:sldId id="295" r:id="rId11"/>
    <p:sldId id="298" r:id="rId12"/>
    <p:sldId id="294" r:id="rId13"/>
    <p:sldId id="301" r:id="rId14"/>
    <p:sldId id="300" r:id="rId15"/>
    <p:sldId id="302" r:id="rId16"/>
    <p:sldId id="303" r:id="rId17"/>
    <p:sldId id="313" r:id="rId18"/>
    <p:sldId id="307" r:id="rId19"/>
    <p:sldId id="306" r:id="rId20"/>
    <p:sldId id="308" r:id="rId21"/>
    <p:sldId id="309" r:id="rId22"/>
    <p:sldId id="310" r:id="rId23"/>
    <p:sldId id="260" r:id="rId24"/>
  </p:sldIdLst>
  <p:sldSz cx="12192000" cy="6858000"/>
  <p:notesSz cx="6858000" cy="9144000"/>
  <p:embeddedFontLst>
    <p:embeddedFont>
      <p:font typeface="Calibri" panose="020F0502020204030204" pitchFamily="34" charset="0"/>
      <p:regular r:id="rId26"/>
      <p:bold r:id="rId27"/>
      <p:italic r:id="rId28"/>
      <p:boldItalic r:id="rId29"/>
    </p:embeddedFont>
    <p:embeddedFont>
      <p:font typeface="Myriad Pro" panose="020B0503030403020204" pitchFamily="34" charset="0"/>
      <p:regular r:id="rId30"/>
      <p:bold r:id="rId31"/>
      <p:italic r:id="rId32"/>
      <p:boldItalic r:id="rId33"/>
    </p:embeddedFont>
    <p:embeddedFont>
      <p:font typeface="Myriad Pro Light" panose="020B0403030403020204" pitchFamily="34" charset="0"/>
      <p:regular r:id="rId34"/>
      <p:bold r:id="rId35"/>
      <p:italic r:id="rId36"/>
      <p:boldItalic r:id="rId37"/>
    </p:embeddedFont>
  </p:embeddedFontLst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DEC2C51E-1146-1D12-3726-2400DEEB0940}" name="Frei Samuel" initials="FS" userId="S-1-5-21-3239829077-2450116629-1883995281-2162" providerId="AD"/>
  <p188:author id="{DA41E53C-949B-B8AE-4436-42A00DE69F6E}" name="Tučková Lucie" initials="LT" userId="S::Tuckova@dataapex.com::2a7cab78-81b4-4906-ac86-d11e4a9cf01f" providerId="AD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1404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80" autoAdjust="0"/>
    <p:restoredTop sz="92389" autoAdjust="0"/>
  </p:normalViewPr>
  <p:slideViewPr>
    <p:cSldViewPr snapToGrid="0">
      <p:cViewPr varScale="1">
        <p:scale>
          <a:sx n="120" d="100"/>
          <a:sy n="120" d="100"/>
        </p:scale>
        <p:origin x="120" y="252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1.fntdata"/><Relationship Id="rId39" Type="http://schemas.openxmlformats.org/officeDocument/2006/relationships/viewProps" Target="viewProps.xml"/><Relationship Id="rId21" Type="http://schemas.openxmlformats.org/officeDocument/2006/relationships/slide" Target="slides/slide20.xml"/><Relationship Id="rId34" Type="http://schemas.openxmlformats.org/officeDocument/2006/relationships/font" Target="fonts/font9.fntdata"/><Relationship Id="rId42" Type="http://schemas.microsoft.com/office/2018/10/relationships/authors" Target="author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4.fntdata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font" Target="fonts/font7.fntdata"/><Relationship Id="rId37" Type="http://schemas.openxmlformats.org/officeDocument/2006/relationships/font" Target="fonts/font12.fntdata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font" Target="fonts/font3.fntdata"/><Relationship Id="rId36" Type="http://schemas.openxmlformats.org/officeDocument/2006/relationships/font" Target="fonts/font11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6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font" Target="fonts/font2.fntdata"/><Relationship Id="rId30" Type="http://schemas.openxmlformats.org/officeDocument/2006/relationships/font" Target="fonts/font5.fntdata"/><Relationship Id="rId35" Type="http://schemas.openxmlformats.org/officeDocument/2006/relationships/font" Target="fonts/font10.fntdata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33" Type="http://schemas.openxmlformats.org/officeDocument/2006/relationships/font" Target="fonts/font8.fntdata"/><Relationship Id="rId38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D8C904B-3868-4955-9680-83F6A8CD3A5F}" type="datetimeFigureOut">
              <a:rPr lang="cs-CZ" smtClean="0"/>
              <a:t>30.11.2023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32DA315-1DC6-442A-A77D-F7795D65838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8585185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32DA315-1DC6-442A-A77D-F7795D65838E}" type="slidenum">
              <a:rPr lang="cs-CZ" smtClean="0"/>
              <a:t>23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4301726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 START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1E5B21BA-62E3-4F4F-BD3A-4F5EBF809380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Nadpis 1">
            <a:extLst>
              <a:ext uri="{FF2B5EF4-FFF2-40B4-BE49-F238E27FC236}">
                <a16:creationId xmlns:a16="http://schemas.microsoft.com/office/drawing/2014/main" id="{049C05DD-2522-4522-8D19-44E63AB77B55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title" hasCustomPrompt="1"/>
          </p:nvPr>
        </p:nvSpPr>
        <p:spPr>
          <a:xfrm>
            <a:off x="3236259" y="3446129"/>
            <a:ext cx="8152466" cy="577081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>
              <a:defRPr sz="3500" b="1" cap="all" baseline="0">
                <a:solidFill>
                  <a:schemeClr val="tx2"/>
                </a:solidFill>
                <a:latin typeface="+mj-lt"/>
              </a:defRPr>
            </a:lvl1pPr>
          </a:lstStyle>
          <a:p>
            <a:r>
              <a:rPr lang="cs-CZ" dirty="0"/>
              <a:t>DISTRIBUTOR TRAINING</a:t>
            </a:r>
          </a:p>
        </p:txBody>
      </p:sp>
      <p:sp>
        <p:nvSpPr>
          <p:cNvPr id="18" name="Zástupný text 17">
            <a:extLst>
              <a:ext uri="{FF2B5EF4-FFF2-40B4-BE49-F238E27FC236}">
                <a16:creationId xmlns:a16="http://schemas.microsoft.com/office/drawing/2014/main" id="{797E7E18-8BC9-43A8-9381-37C0CFBF18DC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10" hasCustomPrompt="1"/>
          </p:nvPr>
        </p:nvSpPr>
        <p:spPr>
          <a:xfrm>
            <a:off x="3236259" y="4023210"/>
            <a:ext cx="8152465" cy="4247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2400" b="0" cap="all" baseline="0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cs-CZ" dirty="0"/>
              <a:t>CLARITY EXTENSIONS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3030FAB-F04A-2EF7-FFC4-10A5DD20C685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DF7F6B7-A1B5-65E2-B6DE-02477AF2F575}"/>
              </a:ext>
            </a:extLst>
          </p:cNvPr>
          <p:cNvSpPr>
            <a:spLocks noGrp="1"/>
          </p:cNvSpPr>
          <p:nvPr>
            <p:ph type="ftr" sz="quarter" idx="14"/>
          </p:nvPr>
        </p:nvSpPr>
        <p:spPr/>
        <p:txBody>
          <a:bodyPr/>
          <a:lstStyle/>
          <a:p>
            <a:r>
              <a:rPr lang="cs-CZ"/>
              <a:t>P00/00X 00/00/2024</a:t>
            </a:r>
          </a:p>
        </p:txBody>
      </p:sp>
    </p:spTree>
    <p:extLst>
      <p:ext uri="{BB962C8B-B14F-4D97-AF65-F5344CB8AC3E}">
        <p14:creationId xmlns:p14="http://schemas.microsoft.com/office/powerpoint/2010/main" val="4203962173"/>
      </p:ext>
    </p:extLst>
  </p:cSld>
  <p:clrMapOvr>
    <a:masterClrMapping/>
  </p:clrMapOvr>
  <p:transition>
    <p:fade thruBlk="1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CONTENT GRA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Obrázek 9">
            <a:extLst>
              <a:ext uri="{FF2B5EF4-FFF2-40B4-BE49-F238E27FC236}">
                <a16:creationId xmlns:a16="http://schemas.microsoft.com/office/drawing/2014/main" id="{D99ACFDD-2759-41EB-BB82-6A1DD0308965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3" name="Zástupný text 12">
            <a:extLst>
              <a:ext uri="{FF2B5EF4-FFF2-40B4-BE49-F238E27FC236}">
                <a16:creationId xmlns:a16="http://schemas.microsoft.com/office/drawing/2014/main" id="{23DABE3B-6B7D-41E0-ADF8-25408FAE57CF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448782" y="1630428"/>
            <a:ext cx="9921834" cy="2095102"/>
          </a:xfrm>
          <a:prstGeom prst="rect">
            <a:avLst/>
          </a:prstGeom>
        </p:spPr>
        <p:txBody>
          <a:bodyPr tIns="90000" bIns="90000">
            <a:spAutoFit/>
          </a:bodyPr>
          <a:lstStyle>
            <a:lvl1pPr marL="360000" indent="-36000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ct val="120000"/>
              <a:buFontTx/>
              <a:buBlip>
                <a:blip r:embed="rId3"/>
              </a:buBlip>
              <a:defRPr sz="2000" spc="-20" baseline="0">
                <a:solidFill>
                  <a:schemeClr val="tx1"/>
                </a:solidFill>
              </a:defRPr>
            </a:lvl1pPr>
            <a:lvl2pPr marL="720000" indent="-180000">
              <a:lnSpc>
                <a:spcPct val="100000"/>
              </a:lnSpc>
              <a:spcBef>
                <a:spcPts val="300"/>
              </a:spcBef>
              <a:buFont typeface="Calibri" panose="020F0502020204030204" pitchFamily="34" charset="0"/>
              <a:buChar char="-"/>
              <a:defRPr sz="1700" spc="-20" baseline="0">
                <a:solidFill>
                  <a:schemeClr val="tx1"/>
                </a:solidFill>
              </a:defRPr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 sz="2000"/>
            </a:lvl4pPr>
          </a:lstStyle>
          <a:p>
            <a:pPr lvl="0"/>
            <a:r>
              <a:rPr lang="cs-CZ"/>
              <a:t>Položka 1</a:t>
            </a:r>
            <a:endParaRPr lang="cs-CZ" dirty="0"/>
          </a:p>
          <a:p>
            <a:pPr lvl="1"/>
            <a:r>
              <a:rPr lang="cs-CZ"/>
              <a:t>položka 1.1,</a:t>
            </a:r>
            <a:br>
              <a:rPr lang="cs-CZ" dirty="0"/>
            </a:br>
            <a:r>
              <a:rPr lang="cs-CZ" dirty="0"/>
              <a:t>pokračování na dalším řádku</a:t>
            </a:r>
          </a:p>
          <a:p>
            <a:pPr lvl="1"/>
            <a:r>
              <a:rPr lang="cs-CZ"/>
              <a:t>položka 1.2</a:t>
            </a:r>
            <a:endParaRPr lang="cs-CZ" dirty="0"/>
          </a:p>
          <a:p>
            <a:pPr lvl="0"/>
            <a:r>
              <a:rPr lang="cs-CZ"/>
              <a:t>Položka 2</a:t>
            </a:r>
            <a:endParaRPr lang="cs-CZ" dirty="0"/>
          </a:p>
          <a:p>
            <a:pPr lvl="0"/>
            <a:r>
              <a:rPr lang="cs-CZ"/>
              <a:t>Položka 3</a:t>
            </a:r>
            <a:endParaRPr lang="cs-CZ" dirty="0"/>
          </a:p>
        </p:txBody>
      </p:sp>
      <p:sp>
        <p:nvSpPr>
          <p:cNvPr id="4" name="Zástupný text 17">
            <a:extLst>
              <a:ext uri="{FF2B5EF4-FFF2-40B4-BE49-F238E27FC236}">
                <a16:creationId xmlns:a16="http://schemas.microsoft.com/office/drawing/2014/main" id="{D7BDF348-2758-869A-3A8C-9ADBC0C09305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151791" y="1048221"/>
            <a:ext cx="10202008" cy="4247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2400" b="0" cap="all" baseline="0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/>
              <a:t>PODNADPIS</a:t>
            </a:r>
            <a:endParaRPr lang="cs-CZ" dirty="0"/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8EAA51A3-91CB-DF2F-9DCC-4528CEC3A04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151792" y="471139"/>
            <a:ext cx="10202008" cy="577082"/>
          </a:xfrm>
          <a:prstGeom prst="rect">
            <a:avLst/>
          </a:prstGeom>
        </p:spPr>
        <p:txBody>
          <a:bodyPr/>
          <a:lstStyle>
            <a:lvl1pPr>
              <a:defRPr sz="3500" b="1" cap="all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HLAVNÍ NADPIS</a:t>
            </a:r>
            <a:endParaRPr lang="cs-CZ"/>
          </a:p>
        </p:txBody>
      </p:sp>
      <p:sp>
        <p:nvSpPr>
          <p:cNvPr id="14" name="Zástupný text 20">
            <a:extLst>
              <a:ext uri="{FF2B5EF4-FFF2-40B4-BE49-F238E27FC236}">
                <a16:creationId xmlns:a16="http://schemas.microsoft.com/office/drawing/2014/main" id="{85852C02-77EA-6A2B-E2FB-08CF7B142E1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16" hasCustomPrompt="1"/>
          </p:nvPr>
        </p:nvSpPr>
        <p:spPr>
          <a:xfrm>
            <a:off x="3385038" y="6627169"/>
            <a:ext cx="6528986" cy="2308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10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NÁZEV PREZENTACE</a:t>
            </a:r>
            <a:r>
              <a:rPr lang="cs-CZ"/>
              <a:t> </a:t>
            </a:r>
            <a:r>
              <a:rPr lang="en-US"/>
              <a:t>/</a:t>
            </a:r>
            <a:r>
              <a:rPr lang="cs-CZ"/>
              <a:t> </a:t>
            </a:r>
            <a:r>
              <a:rPr lang="en-US"/>
              <a:t>HLAVNÍ KAPITOLA</a:t>
            </a:r>
            <a:r>
              <a:rPr lang="cs-CZ"/>
              <a:t> </a:t>
            </a:r>
            <a:r>
              <a:rPr lang="en-US"/>
              <a:t>/</a:t>
            </a:r>
            <a:r>
              <a:rPr lang="cs-CZ"/>
              <a:t> </a:t>
            </a:r>
            <a:r>
              <a:rPr lang="en-US"/>
              <a:t>PODKAPITOLA</a:t>
            </a:r>
            <a:endParaRPr lang="cs-CZ" dirty="0"/>
          </a:p>
        </p:txBody>
      </p:sp>
      <p:sp>
        <p:nvSpPr>
          <p:cNvPr id="18" name="Zástupný text 3">
            <a:extLst>
              <a:ext uri="{FF2B5EF4-FFF2-40B4-BE49-F238E27FC236}">
                <a16:creationId xmlns:a16="http://schemas.microsoft.com/office/drawing/2014/main" id="{B82AC279-940A-6A02-696A-ED231FCC836E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1448782" y="5837479"/>
            <a:ext cx="9921875" cy="300082"/>
          </a:xfrm>
          <a:prstGeom prst="rect">
            <a:avLst/>
          </a:prstGeom>
        </p:spPr>
        <p:txBody>
          <a:bodyPr anchor="b">
            <a:spAutoFit/>
          </a:bodyPr>
          <a:lstStyle>
            <a:lvl1pPr marL="324000" indent="-324000">
              <a:buSzPct val="140000"/>
              <a:buFontTx/>
              <a:buBlip>
                <a:blip r:embed="rId4"/>
              </a:buBlip>
              <a:defRPr sz="1500">
                <a:solidFill>
                  <a:srgbClr val="414042"/>
                </a:solidFill>
              </a:defRPr>
            </a:lvl1pPr>
          </a:lstStyle>
          <a:p>
            <a:pPr lvl="0"/>
            <a:r>
              <a:rPr lang="cs-CZ" dirty="0"/>
              <a:t>Místo pro vložení doplňující poznámky / odkazu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A9EDD1AF-91F6-5727-2805-34CBF7C9F51B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404D5E1-4FCA-BB0B-16C8-8F88FFDB9FE0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/>
        <p:txBody>
          <a:bodyPr/>
          <a:lstStyle/>
          <a:p>
            <a:r>
              <a:rPr lang="cs-CZ"/>
              <a:t>P00/00X 00/00/2024</a:t>
            </a:r>
          </a:p>
        </p:txBody>
      </p:sp>
    </p:spTree>
    <p:extLst>
      <p:ext uri="{BB962C8B-B14F-4D97-AF65-F5344CB8AC3E}">
        <p14:creationId xmlns:p14="http://schemas.microsoft.com/office/powerpoint/2010/main" val="1309720617"/>
      </p:ext>
    </p:extLst>
  </p:cSld>
  <p:clrMapOvr>
    <a:masterClrMapping/>
  </p:clrMapOvr>
  <p:transition>
    <p:fade thruBlk="1"/>
  </p:transition>
  <p:extLst>
    <p:ext uri="{DCECCB84-F9BA-43D5-87BE-67443E8EF086}">
      <p15:sldGuideLst xmlns:p15="http://schemas.microsoft.com/office/powerpoint/2012/main"/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CONTENT WH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Obrázek 9">
            <a:extLst>
              <a:ext uri="{FF2B5EF4-FFF2-40B4-BE49-F238E27FC236}">
                <a16:creationId xmlns:a16="http://schemas.microsoft.com/office/drawing/2014/main" id="{D99ACFDD-2759-41EB-BB82-6A1DD0308965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3" name="Zástupný text 12">
            <a:extLst>
              <a:ext uri="{FF2B5EF4-FFF2-40B4-BE49-F238E27FC236}">
                <a16:creationId xmlns:a16="http://schemas.microsoft.com/office/drawing/2014/main" id="{23DABE3B-6B7D-41E0-ADF8-25408FAE57CF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448782" y="1630428"/>
            <a:ext cx="9921834" cy="2095102"/>
          </a:xfrm>
          <a:prstGeom prst="rect">
            <a:avLst/>
          </a:prstGeom>
        </p:spPr>
        <p:txBody>
          <a:bodyPr tIns="90000" bIns="90000">
            <a:spAutoFit/>
          </a:bodyPr>
          <a:lstStyle>
            <a:lvl1pPr marL="360000" indent="-36000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ct val="120000"/>
              <a:buFontTx/>
              <a:buBlip>
                <a:blip r:embed="rId3"/>
              </a:buBlip>
              <a:defRPr sz="2000" spc="-20" baseline="0">
                <a:solidFill>
                  <a:schemeClr val="tx1"/>
                </a:solidFill>
              </a:defRPr>
            </a:lvl1pPr>
            <a:lvl2pPr marL="720000" indent="-180000">
              <a:lnSpc>
                <a:spcPct val="100000"/>
              </a:lnSpc>
              <a:spcBef>
                <a:spcPts val="300"/>
              </a:spcBef>
              <a:buFont typeface="Calibri" panose="020F0502020204030204" pitchFamily="34" charset="0"/>
              <a:buChar char="-"/>
              <a:defRPr sz="1700" spc="-20" baseline="0">
                <a:solidFill>
                  <a:schemeClr val="tx1"/>
                </a:solidFill>
              </a:defRPr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 sz="2000"/>
            </a:lvl4pPr>
          </a:lstStyle>
          <a:p>
            <a:pPr lvl="0"/>
            <a:r>
              <a:rPr lang="cs-CZ"/>
              <a:t>Položka 1</a:t>
            </a:r>
            <a:endParaRPr lang="cs-CZ" dirty="0"/>
          </a:p>
          <a:p>
            <a:pPr lvl="1"/>
            <a:r>
              <a:rPr lang="cs-CZ"/>
              <a:t>položka 1.1,</a:t>
            </a:r>
            <a:br>
              <a:rPr lang="cs-CZ" dirty="0"/>
            </a:br>
            <a:r>
              <a:rPr lang="cs-CZ" dirty="0"/>
              <a:t>pokračování na dalším řádku</a:t>
            </a:r>
          </a:p>
          <a:p>
            <a:pPr lvl="1"/>
            <a:r>
              <a:rPr lang="cs-CZ"/>
              <a:t>položka 1.2</a:t>
            </a:r>
            <a:endParaRPr lang="cs-CZ" dirty="0"/>
          </a:p>
          <a:p>
            <a:pPr lvl="0"/>
            <a:r>
              <a:rPr lang="cs-CZ"/>
              <a:t>Položka 2</a:t>
            </a:r>
            <a:endParaRPr lang="cs-CZ" dirty="0"/>
          </a:p>
          <a:p>
            <a:pPr lvl="0"/>
            <a:r>
              <a:rPr lang="cs-CZ"/>
              <a:t>Položka 3</a:t>
            </a:r>
            <a:endParaRPr lang="cs-CZ" dirty="0"/>
          </a:p>
        </p:txBody>
      </p:sp>
      <p:sp>
        <p:nvSpPr>
          <p:cNvPr id="4" name="Zástupný text 17">
            <a:extLst>
              <a:ext uri="{FF2B5EF4-FFF2-40B4-BE49-F238E27FC236}">
                <a16:creationId xmlns:a16="http://schemas.microsoft.com/office/drawing/2014/main" id="{D7BDF348-2758-869A-3A8C-9ADBC0C09305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151791" y="1048221"/>
            <a:ext cx="10202008" cy="4247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2400" b="0" cap="all" baseline="0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/>
              <a:t>PODNADPIS</a:t>
            </a:r>
            <a:endParaRPr lang="cs-CZ" dirty="0"/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8EAA51A3-91CB-DF2F-9DCC-4528CEC3A04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151792" y="471139"/>
            <a:ext cx="10202008" cy="577082"/>
          </a:xfrm>
          <a:prstGeom prst="rect">
            <a:avLst/>
          </a:prstGeom>
        </p:spPr>
        <p:txBody>
          <a:bodyPr/>
          <a:lstStyle>
            <a:lvl1pPr>
              <a:defRPr sz="3500" b="1" cap="all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HLAVNÍ NADPIS</a:t>
            </a:r>
            <a:endParaRPr lang="cs-CZ"/>
          </a:p>
        </p:txBody>
      </p:sp>
      <p:sp>
        <p:nvSpPr>
          <p:cNvPr id="14" name="Zástupný text 20">
            <a:extLst>
              <a:ext uri="{FF2B5EF4-FFF2-40B4-BE49-F238E27FC236}">
                <a16:creationId xmlns:a16="http://schemas.microsoft.com/office/drawing/2014/main" id="{85852C02-77EA-6A2B-E2FB-08CF7B142E1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16" hasCustomPrompt="1"/>
          </p:nvPr>
        </p:nvSpPr>
        <p:spPr>
          <a:xfrm>
            <a:off x="3385038" y="6627169"/>
            <a:ext cx="6528986" cy="2308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10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NÁZEV PREZENTACE</a:t>
            </a:r>
            <a:r>
              <a:rPr lang="cs-CZ"/>
              <a:t> </a:t>
            </a:r>
            <a:r>
              <a:rPr lang="en-US"/>
              <a:t>/</a:t>
            </a:r>
            <a:r>
              <a:rPr lang="cs-CZ"/>
              <a:t> </a:t>
            </a:r>
            <a:r>
              <a:rPr lang="en-US"/>
              <a:t>HLAVNÍ KAPITOLA</a:t>
            </a:r>
            <a:r>
              <a:rPr lang="cs-CZ"/>
              <a:t> </a:t>
            </a:r>
            <a:r>
              <a:rPr lang="en-US"/>
              <a:t>/</a:t>
            </a:r>
            <a:r>
              <a:rPr lang="cs-CZ"/>
              <a:t> </a:t>
            </a:r>
            <a:r>
              <a:rPr lang="en-US"/>
              <a:t>PODKAPITOLA</a:t>
            </a:r>
            <a:endParaRPr lang="cs-CZ" dirty="0"/>
          </a:p>
        </p:txBody>
      </p:sp>
      <p:sp>
        <p:nvSpPr>
          <p:cNvPr id="18" name="Zástupný text 3">
            <a:extLst>
              <a:ext uri="{FF2B5EF4-FFF2-40B4-BE49-F238E27FC236}">
                <a16:creationId xmlns:a16="http://schemas.microsoft.com/office/drawing/2014/main" id="{B82AC279-940A-6A02-696A-ED231FCC836E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1448782" y="5837479"/>
            <a:ext cx="9921875" cy="300082"/>
          </a:xfrm>
          <a:prstGeom prst="rect">
            <a:avLst/>
          </a:prstGeom>
        </p:spPr>
        <p:txBody>
          <a:bodyPr anchor="b">
            <a:spAutoFit/>
          </a:bodyPr>
          <a:lstStyle>
            <a:lvl1pPr marL="324000" indent="-324000">
              <a:buSzPct val="140000"/>
              <a:buFontTx/>
              <a:buBlip>
                <a:blip r:embed="rId4"/>
              </a:buBlip>
              <a:defRPr sz="1500">
                <a:solidFill>
                  <a:srgbClr val="414042"/>
                </a:solidFill>
              </a:defRPr>
            </a:lvl1pPr>
          </a:lstStyle>
          <a:p>
            <a:pPr lvl="0"/>
            <a:r>
              <a:rPr lang="cs-CZ" dirty="0"/>
              <a:t>Místo pro vložení doplňující poznámky / odkazu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2B0FAF66-C196-6836-2BE0-3FD779ACCEBF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EC4CADC-CCD7-9429-44D4-EBCC59B50404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/>
        <p:txBody>
          <a:bodyPr/>
          <a:lstStyle/>
          <a:p>
            <a:r>
              <a:rPr lang="cs-CZ"/>
              <a:t>P00/00X 00/00/2024</a:t>
            </a:r>
          </a:p>
        </p:txBody>
      </p:sp>
    </p:spTree>
    <p:extLst>
      <p:ext uri="{BB962C8B-B14F-4D97-AF65-F5344CB8AC3E}">
        <p14:creationId xmlns:p14="http://schemas.microsoft.com/office/powerpoint/2010/main" val="1004976927"/>
      </p:ext>
    </p:extLst>
  </p:cSld>
  <p:clrMapOvr>
    <a:masterClrMapping/>
  </p:clrMapOvr>
  <p:transition>
    <p:fade thruBlk="1"/>
  </p:transition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 IMAGE GRA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Obrázek 9">
            <a:extLst>
              <a:ext uri="{FF2B5EF4-FFF2-40B4-BE49-F238E27FC236}">
                <a16:creationId xmlns:a16="http://schemas.microsoft.com/office/drawing/2014/main" id="{D99ACFDD-2759-41EB-BB82-6A1DD0308965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3" name="Zástupný text 12">
            <a:extLst>
              <a:ext uri="{FF2B5EF4-FFF2-40B4-BE49-F238E27FC236}">
                <a16:creationId xmlns:a16="http://schemas.microsoft.com/office/drawing/2014/main" id="{23DABE3B-6B7D-41E0-ADF8-25408FAE57CF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168608" y="1630428"/>
            <a:ext cx="10185191" cy="1284624"/>
          </a:xfrm>
          <a:prstGeom prst="rect">
            <a:avLst/>
          </a:prstGeom>
        </p:spPr>
        <p:txBody>
          <a:bodyPr wrap="square" tIns="90000" bIns="90000">
            <a:spAutoFit/>
          </a:bodyPr>
          <a:lstStyle>
            <a:lvl1pPr marL="180000" indent="-180000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rgbClr val="414042"/>
              </a:buClr>
              <a:buSzPct val="100000"/>
              <a:buFont typeface="Wingdings" panose="05000000000000000000" pitchFamily="2" charset="2"/>
              <a:buChar char="§"/>
              <a:defRPr sz="1500" spc="-20" baseline="0">
                <a:solidFill>
                  <a:schemeClr val="tx1"/>
                </a:solidFill>
              </a:defRPr>
            </a:lvl1pPr>
            <a:lvl2pPr marL="720000" indent="-180000">
              <a:lnSpc>
                <a:spcPct val="100000"/>
              </a:lnSpc>
              <a:spcBef>
                <a:spcPts val="300"/>
              </a:spcBef>
              <a:buFont typeface="Calibri" panose="020F0502020204030204" pitchFamily="34" charset="0"/>
              <a:buChar char="-"/>
              <a:defRPr sz="1500" spc="-20" baseline="0">
                <a:solidFill>
                  <a:schemeClr val="tx1"/>
                </a:solidFill>
              </a:defRPr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 sz="2000"/>
            </a:lvl4pPr>
          </a:lstStyle>
          <a:p>
            <a:pPr lvl="0"/>
            <a:r>
              <a:rPr lang="cs-CZ"/>
              <a:t>Položka 1, </a:t>
            </a:r>
            <a:br>
              <a:rPr lang="cs-CZ"/>
            </a:br>
            <a:r>
              <a:rPr lang="cs-CZ"/>
              <a:t>druhý řádek</a:t>
            </a:r>
            <a:endParaRPr lang="cs-CZ" dirty="0"/>
          </a:p>
          <a:p>
            <a:pPr lvl="0"/>
            <a:r>
              <a:rPr lang="cs-CZ"/>
              <a:t>Položka 2</a:t>
            </a:r>
            <a:endParaRPr lang="cs-CZ" dirty="0"/>
          </a:p>
          <a:p>
            <a:pPr lvl="0"/>
            <a:r>
              <a:rPr lang="cs-CZ"/>
              <a:t>Položka 3</a:t>
            </a:r>
            <a:endParaRPr lang="cs-CZ" dirty="0"/>
          </a:p>
        </p:txBody>
      </p:sp>
      <p:sp>
        <p:nvSpPr>
          <p:cNvPr id="4" name="Zástupný text 17">
            <a:extLst>
              <a:ext uri="{FF2B5EF4-FFF2-40B4-BE49-F238E27FC236}">
                <a16:creationId xmlns:a16="http://schemas.microsoft.com/office/drawing/2014/main" id="{D7BDF348-2758-869A-3A8C-9ADBC0C09305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151791" y="1048221"/>
            <a:ext cx="10202008" cy="4247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2400" b="0" cap="all" baseline="0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/>
              <a:t>PODNADPIS</a:t>
            </a:r>
            <a:endParaRPr lang="cs-CZ" dirty="0"/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8EAA51A3-91CB-DF2F-9DCC-4528CEC3A04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151792" y="471139"/>
            <a:ext cx="10202008" cy="577082"/>
          </a:xfrm>
          <a:prstGeom prst="rect">
            <a:avLst/>
          </a:prstGeom>
        </p:spPr>
        <p:txBody>
          <a:bodyPr/>
          <a:lstStyle>
            <a:lvl1pPr>
              <a:defRPr sz="3500" b="1" cap="all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HLAVNÍ NADPIS</a:t>
            </a:r>
            <a:endParaRPr lang="cs-CZ"/>
          </a:p>
        </p:txBody>
      </p:sp>
      <p:sp>
        <p:nvSpPr>
          <p:cNvPr id="14" name="Zástupný text 20">
            <a:extLst>
              <a:ext uri="{FF2B5EF4-FFF2-40B4-BE49-F238E27FC236}">
                <a16:creationId xmlns:a16="http://schemas.microsoft.com/office/drawing/2014/main" id="{85852C02-77EA-6A2B-E2FB-08CF7B142E1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16" hasCustomPrompt="1"/>
          </p:nvPr>
        </p:nvSpPr>
        <p:spPr>
          <a:xfrm>
            <a:off x="3385038" y="6627169"/>
            <a:ext cx="6528986" cy="2308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10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NÁZEV PREZENTACE</a:t>
            </a:r>
            <a:r>
              <a:rPr lang="cs-CZ"/>
              <a:t> </a:t>
            </a:r>
            <a:r>
              <a:rPr lang="en-US"/>
              <a:t>/</a:t>
            </a:r>
            <a:r>
              <a:rPr lang="cs-CZ"/>
              <a:t> </a:t>
            </a:r>
            <a:r>
              <a:rPr lang="en-US"/>
              <a:t>HLAVNÍ KAPITOLA</a:t>
            </a:r>
            <a:r>
              <a:rPr lang="cs-CZ"/>
              <a:t> </a:t>
            </a:r>
            <a:r>
              <a:rPr lang="en-US"/>
              <a:t>/</a:t>
            </a:r>
            <a:r>
              <a:rPr lang="cs-CZ"/>
              <a:t> </a:t>
            </a:r>
            <a:r>
              <a:rPr lang="en-US"/>
              <a:t>PODKAPITOLA</a:t>
            </a:r>
            <a:endParaRPr lang="cs-CZ" dirty="0"/>
          </a:p>
        </p:txBody>
      </p:sp>
      <p:sp>
        <p:nvSpPr>
          <p:cNvPr id="18" name="Zástupný text 3">
            <a:extLst>
              <a:ext uri="{FF2B5EF4-FFF2-40B4-BE49-F238E27FC236}">
                <a16:creationId xmlns:a16="http://schemas.microsoft.com/office/drawing/2014/main" id="{B82AC279-940A-6A02-696A-ED231FCC836E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1168608" y="5837479"/>
            <a:ext cx="10185191" cy="300082"/>
          </a:xfrm>
          <a:prstGeom prst="rect">
            <a:avLst/>
          </a:prstGeom>
        </p:spPr>
        <p:txBody>
          <a:bodyPr wrap="square" anchor="b">
            <a:spAutoFit/>
          </a:bodyPr>
          <a:lstStyle>
            <a:lvl1pPr marL="324000" indent="-324000">
              <a:buSzPct val="140000"/>
              <a:buFontTx/>
              <a:buBlip>
                <a:blip r:embed="rId3"/>
              </a:buBlip>
              <a:defRPr sz="1500">
                <a:solidFill>
                  <a:srgbClr val="414042"/>
                </a:solidFill>
              </a:defRPr>
            </a:lvl1pPr>
          </a:lstStyle>
          <a:p>
            <a:pPr lvl="0"/>
            <a:r>
              <a:rPr lang="cs-CZ" dirty="0"/>
              <a:t>Místo pro vložení doplňující poznámky / odkazu</a:t>
            </a:r>
          </a:p>
        </p:txBody>
      </p:sp>
      <p:sp>
        <p:nvSpPr>
          <p:cNvPr id="2" name="Zástupný symbol obrázku 5">
            <a:extLst>
              <a:ext uri="{FF2B5EF4-FFF2-40B4-BE49-F238E27FC236}">
                <a16:creationId xmlns:a16="http://schemas.microsoft.com/office/drawing/2014/main" id="{7EABCA59-AFE5-11E6-EE7C-86D854135CB3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1271588" y="2915051"/>
            <a:ext cx="10099028" cy="3287385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FontTx/>
              <a:buNone/>
              <a:defRPr sz="1200"/>
            </a:lvl1pPr>
          </a:lstStyle>
          <a:p>
            <a:r>
              <a:rPr lang="en-US"/>
              <a:t>Click icon to add picture</a:t>
            </a:r>
            <a:endParaRPr lang="cs-CZ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6698026A-278E-54F5-62AF-1EEEC849E7DE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96C8BF0-3DE0-B094-7F3D-8802D9A364D6}"/>
              </a:ext>
            </a:extLst>
          </p:cNvPr>
          <p:cNvSpPr>
            <a:spLocks noGrp="1"/>
          </p:cNvSpPr>
          <p:nvPr>
            <p:ph type="ftr" sz="quarter" idx="20"/>
          </p:nvPr>
        </p:nvSpPr>
        <p:spPr/>
        <p:txBody>
          <a:bodyPr/>
          <a:lstStyle/>
          <a:p>
            <a:r>
              <a:rPr lang="cs-CZ"/>
              <a:t>P00/00X 00/00/2024</a:t>
            </a:r>
          </a:p>
        </p:txBody>
      </p:sp>
    </p:spTree>
    <p:extLst>
      <p:ext uri="{BB962C8B-B14F-4D97-AF65-F5344CB8AC3E}">
        <p14:creationId xmlns:p14="http://schemas.microsoft.com/office/powerpoint/2010/main" val="3058906242"/>
      </p:ext>
    </p:extLst>
  </p:cSld>
  <p:clrMapOvr>
    <a:masterClrMapping/>
  </p:clrMapOvr>
  <p:transition>
    <p:fade thruBlk="1"/>
  </p:transition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 IMAGE WH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Obrázek 9">
            <a:extLst>
              <a:ext uri="{FF2B5EF4-FFF2-40B4-BE49-F238E27FC236}">
                <a16:creationId xmlns:a16="http://schemas.microsoft.com/office/drawing/2014/main" id="{D99ACFDD-2759-41EB-BB82-6A1DD0308965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3" name="Zástupný text 12">
            <a:extLst>
              <a:ext uri="{FF2B5EF4-FFF2-40B4-BE49-F238E27FC236}">
                <a16:creationId xmlns:a16="http://schemas.microsoft.com/office/drawing/2014/main" id="{23DABE3B-6B7D-41E0-ADF8-25408FAE57CF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168608" y="1630428"/>
            <a:ext cx="10185191" cy="1284624"/>
          </a:xfrm>
          <a:prstGeom prst="rect">
            <a:avLst/>
          </a:prstGeom>
        </p:spPr>
        <p:txBody>
          <a:bodyPr wrap="square" tIns="90000" bIns="90000">
            <a:spAutoFit/>
          </a:bodyPr>
          <a:lstStyle>
            <a:lvl1pPr marL="180000" indent="-180000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rgbClr val="414042"/>
              </a:buClr>
              <a:buSzPct val="100000"/>
              <a:buFont typeface="Wingdings" panose="05000000000000000000" pitchFamily="2" charset="2"/>
              <a:buChar char="§"/>
              <a:defRPr sz="1500" spc="-20" baseline="0">
                <a:solidFill>
                  <a:schemeClr val="tx1"/>
                </a:solidFill>
              </a:defRPr>
            </a:lvl1pPr>
            <a:lvl2pPr marL="720000" indent="-180000">
              <a:lnSpc>
                <a:spcPct val="100000"/>
              </a:lnSpc>
              <a:spcBef>
                <a:spcPts val="300"/>
              </a:spcBef>
              <a:buFont typeface="Calibri" panose="020F0502020204030204" pitchFamily="34" charset="0"/>
              <a:buChar char="-"/>
              <a:defRPr sz="1500" spc="-20" baseline="0">
                <a:solidFill>
                  <a:schemeClr val="tx1"/>
                </a:solidFill>
              </a:defRPr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 sz="2000"/>
            </a:lvl4pPr>
          </a:lstStyle>
          <a:p>
            <a:pPr lvl="0"/>
            <a:r>
              <a:rPr lang="cs-CZ"/>
              <a:t>Položka 1, </a:t>
            </a:r>
            <a:br>
              <a:rPr lang="cs-CZ"/>
            </a:br>
            <a:r>
              <a:rPr lang="cs-CZ"/>
              <a:t>druhý řádek</a:t>
            </a:r>
            <a:endParaRPr lang="cs-CZ" dirty="0"/>
          </a:p>
          <a:p>
            <a:pPr lvl="0"/>
            <a:r>
              <a:rPr lang="cs-CZ"/>
              <a:t>Položka 2</a:t>
            </a:r>
            <a:endParaRPr lang="cs-CZ" dirty="0"/>
          </a:p>
          <a:p>
            <a:pPr lvl="0"/>
            <a:r>
              <a:rPr lang="cs-CZ"/>
              <a:t>Položka 3</a:t>
            </a:r>
            <a:endParaRPr lang="cs-CZ" dirty="0"/>
          </a:p>
        </p:txBody>
      </p:sp>
      <p:sp>
        <p:nvSpPr>
          <p:cNvPr id="4" name="Zástupný text 17">
            <a:extLst>
              <a:ext uri="{FF2B5EF4-FFF2-40B4-BE49-F238E27FC236}">
                <a16:creationId xmlns:a16="http://schemas.microsoft.com/office/drawing/2014/main" id="{D7BDF348-2758-869A-3A8C-9ADBC0C09305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151791" y="1048221"/>
            <a:ext cx="10202008" cy="4247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2400" b="0" cap="all" baseline="0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/>
              <a:t>PODNADPIS</a:t>
            </a:r>
            <a:endParaRPr lang="cs-CZ" dirty="0"/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8EAA51A3-91CB-DF2F-9DCC-4528CEC3A04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151792" y="471139"/>
            <a:ext cx="10202008" cy="577082"/>
          </a:xfrm>
          <a:prstGeom prst="rect">
            <a:avLst/>
          </a:prstGeom>
        </p:spPr>
        <p:txBody>
          <a:bodyPr/>
          <a:lstStyle>
            <a:lvl1pPr>
              <a:defRPr sz="3500" b="1" cap="all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HLAVNÍ NADPIS</a:t>
            </a:r>
            <a:endParaRPr lang="cs-CZ"/>
          </a:p>
        </p:txBody>
      </p:sp>
      <p:sp>
        <p:nvSpPr>
          <p:cNvPr id="14" name="Zástupný text 20">
            <a:extLst>
              <a:ext uri="{FF2B5EF4-FFF2-40B4-BE49-F238E27FC236}">
                <a16:creationId xmlns:a16="http://schemas.microsoft.com/office/drawing/2014/main" id="{85852C02-77EA-6A2B-E2FB-08CF7B142E1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16" hasCustomPrompt="1"/>
          </p:nvPr>
        </p:nvSpPr>
        <p:spPr>
          <a:xfrm>
            <a:off x="3385038" y="6627169"/>
            <a:ext cx="6528986" cy="2308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10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NÁZEV PREZENTACE</a:t>
            </a:r>
            <a:r>
              <a:rPr lang="cs-CZ"/>
              <a:t> </a:t>
            </a:r>
            <a:r>
              <a:rPr lang="en-US"/>
              <a:t>/</a:t>
            </a:r>
            <a:r>
              <a:rPr lang="cs-CZ"/>
              <a:t> </a:t>
            </a:r>
            <a:r>
              <a:rPr lang="en-US"/>
              <a:t>HLAVNÍ KAPITOLA</a:t>
            </a:r>
            <a:r>
              <a:rPr lang="cs-CZ"/>
              <a:t> </a:t>
            </a:r>
            <a:r>
              <a:rPr lang="en-US"/>
              <a:t>/</a:t>
            </a:r>
            <a:r>
              <a:rPr lang="cs-CZ"/>
              <a:t> </a:t>
            </a:r>
            <a:r>
              <a:rPr lang="en-US"/>
              <a:t>PODKAPITOLA</a:t>
            </a:r>
            <a:endParaRPr lang="cs-CZ" dirty="0"/>
          </a:p>
        </p:txBody>
      </p:sp>
      <p:sp>
        <p:nvSpPr>
          <p:cNvPr id="18" name="Zástupný text 3">
            <a:extLst>
              <a:ext uri="{FF2B5EF4-FFF2-40B4-BE49-F238E27FC236}">
                <a16:creationId xmlns:a16="http://schemas.microsoft.com/office/drawing/2014/main" id="{B82AC279-940A-6A02-696A-ED231FCC836E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1168608" y="5837479"/>
            <a:ext cx="10185191" cy="300082"/>
          </a:xfrm>
          <a:prstGeom prst="rect">
            <a:avLst/>
          </a:prstGeom>
        </p:spPr>
        <p:txBody>
          <a:bodyPr wrap="square" anchor="b">
            <a:spAutoFit/>
          </a:bodyPr>
          <a:lstStyle>
            <a:lvl1pPr marL="324000" indent="-324000">
              <a:buSzPct val="140000"/>
              <a:buFontTx/>
              <a:buBlip>
                <a:blip r:embed="rId3"/>
              </a:buBlip>
              <a:defRPr sz="1500">
                <a:solidFill>
                  <a:srgbClr val="414042"/>
                </a:solidFill>
              </a:defRPr>
            </a:lvl1pPr>
          </a:lstStyle>
          <a:p>
            <a:pPr lvl="0"/>
            <a:r>
              <a:rPr lang="cs-CZ" dirty="0"/>
              <a:t>Místo pro vložení doplňující poznámky / odkazu</a:t>
            </a:r>
          </a:p>
        </p:txBody>
      </p:sp>
      <p:sp>
        <p:nvSpPr>
          <p:cNvPr id="2" name="Zástupný symbol obrázku 5">
            <a:extLst>
              <a:ext uri="{FF2B5EF4-FFF2-40B4-BE49-F238E27FC236}">
                <a16:creationId xmlns:a16="http://schemas.microsoft.com/office/drawing/2014/main" id="{7EABCA59-AFE5-11E6-EE7C-86D854135CB3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1271588" y="2915051"/>
            <a:ext cx="10099028" cy="3287385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FontTx/>
              <a:buNone/>
              <a:defRPr sz="1200"/>
            </a:lvl1pPr>
          </a:lstStyle>
          <a:p>
            <a:r>
              <a:rPr lang="en-US"/>
              <a:t>Click icon to add picture</a:t>
            </a:r>
            <a:endParaRPr lang="cs-CZ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ED5DC273-288B-7B12-BF68-C381C9240568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F756539-FDC5-29BF-B63A-4B5E67A0E62D}"/>
              </a:ext>
            </a:extLst>
          </p:cNvPr>
          <p:cNvSpPr>
            <a:spLocks noGrp="1"/>
          </p:cNvSpPr>
          <p:nvPr>
            <p:ph type="ftr" sz="quarter" idx="20"/>
          </p:nvPr>
        </p:nvSpPr>
        <p:spPr/>
        <p:txBody>
          <a:bodyPr/>
          <a:lstStyle/>
          <a:p>
            <a:r>
              <a:rPr lang="cs-CZ"/>
              <a:t>P00/00X 00/00/2024</a:t>
            </a:r>
          </a:p>
        </p:txBody>
      </p:sp>
    </p:spTree>
    <p:extLst>
      <p:ext uri="{BB962C8B-B14F-4D97-AF65-F5344CB8AC3E}">
        <p14:creationId xmlns:p14="http://schemas.microsoft.com/office/powerpoint/2010/main" val="2994732041"/>
      </p:ext>
    </p:extLst>
  </p:cSld>
  <p:clrMapOvr>
    <a:masterClrMapping/>
  </p:clrMapOvr>
  <p:transition>
    <p:fade thruBlk="1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 IMAGE RIGHT GRA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Obrázek 9">
            <a:extLst>
              <a:ext uri="{FF2B5EF4-FFF2-40B4-BE49-F238E27FC236}">
                <a16:creationId xmlns:a16="http://schemas.microsoft.com/office/drawing/2014/main" id="{D99ACFDD-2759-41EB-BB82-6A1DD0308965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3" name="Zástupný text 12">
            <a:extLst>
              <a:ext uri="{FF2B5EF4-FFF2-40B4-BE49-F238E27FC236}">
                <a16:creationId xmlns:a16="http://schemas.microsoft.com/office/drawing/2014/main" id="{23DABE3B-6B7D-41E0-ADF8-25408FAE57CF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168608" y="1630428"/>
            <a:ext cx="3335379" cy="1284624"/>
          </a:xfrm>
          <a:prstGeom prst="rect">
            <a:avLst/>
          </a:prstGeom>
        </p:spPr>
        <p:txBody>
          <a:bodyPr wrap="square" tIns="90000" bIns="90000">
            <a:spAutoFit/>
          </a:bodyPr>
          <a:lstStyle>
            <a:lvl1pPr marL="180000" indent="-180000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rgbClr val="414042"/>
              </a:buClr>
              <a:buSzPct val="100000"/>
              <a:buFont typeface="Wingdings" panose="05000000000000000000" pitchFamily="2" charset="2"/>
              <a:buChar char="§"/>
              <a:defRPr sz="1500" spc="-20" baseline="0">
                <a:solidFill>
                  <a:schemeClr val="tx1"/>
                </a:solidFill>
              </a:defRPr>
            </a:lvl1pPr>
            <a:lvl2pPr marL="720000" indent="-180000">
              <a:lnSpc>
                <a:spcPct val="100000"/>
              </a:lnSpc>
              <a:spcBef>
                <a:spcPts val="300"/>
              </a:spcBef>
              <a:buFont typeface="Calibri" panose="020F0502020204030204" pitchFamily="34" charset="0"/>
              <a:buChar char="-"/>
              <a:defRPr sz="1500" spc="-20" baseline="0">
                <a:solidFill>
                  <a:schemeClr val="tx1"/>
                </a:solidFill>
              </a:defRPr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 sz="2000"/>
            </a:lvl4pPr>
          </a:lstStyle>
          <a:p>
            <a:pPr lvl="0"/>
            <a:r>
              <a:rPr lang="cs-CZ"/>
              <a:t>Položka 1, </a:t>
            </a:r>
            <a:br>
              <a:rPr lang="cs-CZ"/>
            </a:br>
            <a:r>
              <a:rPr lang="cs-CZ"/>
              <a:t>druhý řádek</a:t>
            </a:r>
            <a:endParaRPr lang="cs-CZ" dirty="0"/>
          </a:p>
          <a:p>
            <a:pPr lvl="0"/>
            <a:r>
              <a:rPr lang="cs-CZ"/>
              <a:t>Položka 2</a:t>
            </a:r>
            <a:endParaRPr lang="cs-CZ" dirty="0"/>
          </a:p>
          <a:p>
            <a:pPr lvl="0"/>
            <a:r>
              <a:rPr lang="cs-CZ"/>
              <a:t>Položka 3</a:t>
            </a:r>
            <a:endParaRPr lang="cs-CZ" dirty="0"/>
          </a:p>
        </p:txBody>
      </p:sp>
      <p:sp>
        <p:nvSpPr>
          <p:cNvPr id="4" name="Zástupný text 17">
            <a:extLst>
              <a:ext uri="{FF2B5EF4-FFF2-40B4-BE49-F238E27FC236}">
                <a16:creationId xmlns:a16="http://schemas.microsoft.com/office/drawing/2014/main" id="{D7BDF348-2758-869A-3A8C-9ADBC0C09305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151791" y="1048221"/>
            <a:ext cx="10202008" cy="4247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2400" b="0" cap="all" baseline="0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/>
              <a:t>PODNADPIS</a:t>
            </a:r>
            <a:endParaRPr lang="cs-CZ" dirty="0"/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8EAA51A3-91CB-DF2F-9DCC-4528CEC3A04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151792" y="471139"/>
            <a:ext cx="10202008" cy="577082"/>
          </a:xfrm>
          <a:prstGeom prst="rect">
            <a:avLst/>
          </a:prstGeom>
        </p:spPr>
        <p:txBody>
          <a:bodyPr/>
          <a:lstStyle>
            <a:lvl1pPr>
              <a:defRPr sz="3500" b="1" cap="all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HLAVNÍ NADPIS</a:t>
            </a:r>
            <a:endParaRPr lang="cs-CZ"/>
          </a:p>
        </p:txBody>
      </p:sp>
      <p:sp>
        <p:nvSpPr>
          <p:cNvPr id="14" name="Zástupný text 20">
            <a:extLst>
              <a:ext uri="{FF2B5EF4-FFF2-40B4-BE49-F238E27FC236}">
                <a16:creationId xmlns:a16="http://schemas.microsoft.com/office/drawing/2014/main" id="{85852C02-77EA-6A2B-E2FB-08CF7B142E1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16" hasCustomPrompt="1"/>
          </p:nvPr>
        </p:nvSpPr>
        <p:spPr>
          <a:xfrm>
            <a:off x="3385038" y="6627169"/>
            <a:ext cx="6528986" cy="2308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10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NÁZEV PREZENTACE</a:t>
            </a:r>
            <a:r>
              <a:rPr lang="cs-CZ"/>
              <a:t> </a:t>
            </a:r>
            <a:r>
              <a:rPr lang="en-US"/>
              <a:t>/</a:t>
            </a:r>
            <a:r>
              <a:rPr lang="cs-CZ"/>
              <a:t> </a:t>
            </a:r>
            <a:r>
              <a:rPr lang="en-US"/>
              <a:t>HLAVNÍ KAPITOLA</a:t>
            </a:r>
            <a:r>
              <a:rPr lang="cs-CZ"/>
              <a:t> </a:t>
            </a:r>
            <a:r>
              <a:rPr lang="en-US"/>
              <a:t>/</a:t>
            </a:r>
            <a:r>
              <a:rPr lang="cs-CZ"/>
              <a:t> </a:t>
            </a:r>
            <a:r>
              <a:rPr lang="en-US"/>
              <a:t>PODKAPITOLA</a:t>
            </a:r>
            <a:endParaRPr lang="cs-CZ" dirty="0"/>
          </a:p>
        </p:txBody>
      </p:sp>
      <p:sp>
        <p:nvSpPr>
          <p:cNvPr id="18" name="Zástupný text 3">
            <a:extLst>
              <a:ext uri="{FF2B5EF4-FFF2-40B4-BE49-F238E27FC236}">
                <a16:creationId xmlns:a16="http://schemas.microsoft.com/office/drawing/2014/main" id="{B82AC279-940A-6A02-696A-ED231FCC836E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1168608" y="5837479"/>
            <a:ext cx="10185191" cy="300082"/>
          </a:xfrm>
          <a:prstGeom prst="rect">
            <a:avLst/>
          </a:prstGeom>
        </p:spPr>
        <p:txBody>
          <a:bodyPr wrap="square" anchor="b">
            <a:spAutoFit/>
          </a:bodyPr>
          <a:lstStyle>
            <a:lvl1pPr marL="324000" indent="-324000">
              <a:buSzPct val="140000"/>
              <a:buFontTx/>
              <a:buBlip>
                <a:blip r:embed="rId3"/>
              </a:buBlip>
              <a:defRPr sz="1500">
                <a:solidFill>
                  <a:srgbClr val="414042"/>
                </a:solidFill>
              </a:defRPr>
            </a:lvl1pPr>
          </a:lstStyle>
          <a:p>
            <a:pPr lvl="0"/>
            <a:r>
              <a:rPr lang="cs-CZ" dirty="0"/>
              <a:t>Místo pro vložení doplňující poznámky / odkazu</a:t>
            </a:r>
          </a:p>
        </p:txBody>
      </p:sp>
      <p:sp>
        <p:nvSpPr>
          <p:cNvPr id="2" name="Zástupný symbol obrázku 5">
            <a:extLst>
              <a:ext uri="{FF2B5EF4-FFF2-40B4-BE49-F238E27FC236}">
                <a16:creationId xmlns:a16="http://schemas.microsoft.com/office/drawing/2014/main" id="{7EABCA59-AFE5-11E6-EE7C-86D854135CB3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4889394" y="1472953"/>
            <a:ext cx="6481221" cy="4913908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FontTx/>
              <a:buNone/>
              <a:defRPr sz="1200"/>
            </a:lvl1pPr>
          </a:lstStyle>
          <a:p>
            <a:r>
              <a:rPr lang="en-US"/>
              <a:t>Click icon to add picture</a:t>
            </a:r>
            <a:endParaRPr lang="cs-CZ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B36AB0E0-A971-74B4-0EEB-123DD0B40D4A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BA4B9F3C-EBA9-0930-AEA9-A1B03C0BE126}"/>
              </a:ext>
            </a:extLst>
          </p:cNvPr>
          <p:cNvSpPr>
            <a:spLocks noGrp="1"/>
          </p:cNvSpPr>
          <p:nvPr>
            <p:ph type="ftr" sz="quarter" idx="20"/>
          </p:nvPr>
        </p:nvSpPr>
        <p:spPr/>
        <p:txBody>
          <a:bodyPr/>
          <a:lstStyle/>
          <a:p>
            <a:r>
              <a:rPr lang="cs-CZ"/>
              <a:t>P00/00X 00/00/2024</a:t>
            </a:r>
          </a:p>
        </p:txBody>
      </p:sp>
    </p:spTree>
    <p:extLst>
      <p:ext uri="{BB962C8B-B14F-4D97-AF65-F5344CB8AC3E}">
        <p14:creationId xmlns:p14="http://schemas.microsoft.com/office/powerpoint/2010/main" val="3056125810"/>
      </p:ext>
    </p:extLst>
  </p:cSld>
  <p:clrMapOvr>
    <a:masterClrMapping/>
  </p:clrMapOvr>
  <p:transition>
    <p:fade thruBlk="1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 IMAGE RIGHT WH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Obrázek 9">
            <a:extLst>
              <a:ext uri="{FF2B5EF4-FFF2-40B4-BE49-F238E27FC236}">
                <a16:creationId xmlns:a16="http://schemas.microsoft.com/office/drawing/2014/main" id="{D99ACFDD-2759-41EB-BB82-6A1DD0308965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3" name="Zástupný text 12">
            <a:extLst>
              <a:ext uri="{FF2B5EF4-FFF2-40B4-BE49-F238E27FC236}">
                <a16:creationId xmlns:a16="http://schemas.microsoft.com/office/drawing/2014/main" id="{23DABE3B-6B7D-41E0-ADF8-25408FAE57CF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168608" y="1630428"/>
            <a:ext cx="3335379" cy="1284624"/>
          </a:xfrm>
          <a:prstGeom prst="rect">
            <a:avLst/>
          </a:prstGeom>
        </p:spPr>
        <p:txBody>
          <a:bodyPr wrap="square" tIns="90000" bIns="90000">
            <a:spAutoFit/>
          </a:bodyPr>
          <a:lstStyle>
            <a:lvl1pPr marL="180000" indent="-180000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rgbClr val="414042"/>
              </a:buClr>
              <a:buSzPct val="100000"/>
              <a:buFont typeface="Wingdings" panose="05000000000000000000" pitchFamily="2" charset="2"/>
              <a:buChar char="§"/>
              <a:defRPr sz="1500" spc="-20" baseline="0">
                <a:solidFill>
                  <a:schemeClr val="tx1"/>
                </a:solidFill>
              </a:defRPr>
            </a:lvl1pPr>
            <a:lvl2pPr marL="720000" indent="-180000">
              <a:lnSpc>
                <a:spcPct val="100000"/>
              </a:lnSpc>
              <a:spcBef>
                <a:spcPts val="300"/>
              </a:spcBef>
              <a:buFont typeface="Calibri" panose="020F0502020204030204" pitchFamily="34" charset="0"/>
              <a:buChar char="-"/>
              <a:defRPr sz="1500" spc="-20" baseline="0">
                <a:solidFill>
                  <a:schemeClr val="tx1"/>
                </a:solidFill>
              </a:defRPr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 sz="2000"/>
            </a:lvl4pPr>
          </a:lstStyle>
          <a:p>
            <a:pPr lvl="0"/>
            <a:r>
              <a:rPr lang="cs-CZ"/>
              <a:t>Položka 1, </a:t>
            </a:r>
            <a:br>
              <a:rPr lang="cs-CZ"/>
            </a:br>
            <a:r>
              <a:rPr lang="cs-CZ"/>
              <a:t>druhý řádek</a:t>
            </a:r>
            <a:endParaRPr lang="cs-CZ" dirty="0"/>
          </a:p>
          <a:p>
            <a:pPr lvl="0"/>
            <a:r>
              <a:rPr lang="cs-CZ"/>
              <a:t>Položka 2</a:t>
            </a:r>
            <a:endParaRPr lang="cs-CZ" dirty="0"/>
          </a:p>
          <a:p>
            <a:pPr lvl="0"/>
            <a:r>
              <a:rPr lang="cs-CZ"/>
              <a:t>Položka 3</a:t>
            </a:r>
            <a:endParaRPr lang="cs-CZ" dirty="0"/>
          </a:p>
        </p:txBody>
      </p:sp>
      <p:sp>
        <p:nvSpPr>
          <p:cNvPr id="4" name="Zástupný text 17">
            <a:extLst>
              <a:ext uri="{FF2B5EF4-FFF2-40B4-BE49-F238E27FC236}">
                <a16:creationId xmlns:a16="http://schemas.microsoft.com/office/drawing/2014/main" id="{D7BDF348-2758-869A-3A8C-9ADBC0C09305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151791" y="1048221"/>
            <a:ext cx="10202008" cy="4247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2400" b="0" cap="all" baseline="0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/>
              <a:t>PODNADPIS</a:t>
            </a:r>
            <a:endParaRPr lang="cs-CZ" dirty="0"/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8EAA51A3-91CB-DF2F-9DCC-4528CEC3A04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151792" y="471139"/>
            <a:ext cx="10202008" cy="577082"/>
          </a:xfrm>
          <a:prstGeom prst="rect">
            <a:avLst/>
          </a:prstGeom>
        </p:spPr>
        <p:txBody>
          <a:bodyPr/>
          <a:lstStyle>
            <a:lvl1pPr>
              <a:defRPr sz="3500" b="1" cap="all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HLAVNÍ NADPIS</a:t>
            </a:r>
            <a:endParaRPr lang="cs-CZ"/>
          </a:p>
        </p:txBody>
      </p:sp>
      <p:sp>
        <p:nvSpPr>
          <p:cNvPr id="14" name="Zástupný text 20">
            <a:extLst>
              <a:ext uri="{FF2B5EF4-FFF2-40B4-BE49-F238E27FC236}">
                <a16:creationId xmlns:a16="http://schemas.microsoft.com/office/drawing/2014/main" id="{85852C02-77EA-6A2B-E2FB-08CF7B142E1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16" hasCustomPrompt="1"/>
          </p:nvPr>
        </p:nvSpPr>
        <p:spPr>
          <a:xfrm>
            <a:off x="3385038" y="6627169"/>
            <a:ext cx="6528986" cy="2308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10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NÁZEV PREZENTACE</a:t>
            </a:r>
            <a:r>
              <a:rPr lang="cs-CZ"/>
              <a:t> </a:t>
            </a:r>
            <a:r>
              <a:rPr lang="en-US"/>
              <a:t>/</a:t>
            </a:r>
            <a:r>
              <a:rPr lang="cs-CZ"/>
              <a:t> </a:t>
            </a:r>
            <a:r>
              <a:rPr lang="en-US"/>
              <a:t>HLAVNÍ KAPITOLA</a:t>
            </a:r>
            <a:r>
              <a:rPr lang="cs-CZ"/>
              <a:t> </a:t>
            </a:r>
            <a:r>
              <a:rPr lang="en-US"/>
              <a:t>/</a:t>
            </a:r>
            <a:r>
              <a:rPr lang="cs-CZ"/>
              <a:t> </a:t>
            </a:r>
            <a:r>
              <a:rPr lang="en-US"/>
              <a:t>PODKAPITOLA</a:t>
            </a:r>
            <a:endParaRPr lang="cs-CZ" dirty="0"/>
          </a:p>
        </p:txBody>
      </p:sp>
      <p:sp>
        <p:nvSpPr>
          <p:cNvPr id="18" name="Zástupný text 3">
            <a:extLst>
              <a:ext uri="{FF2B5EF4-FFF2-40B4-BE49-F238E27FC236}">
                <a16:creationId xmlns:a16="http://schemas.microsoft.com/office/drawing/2014/main" id="{B82AC279-940A-6A02-696A-ED231FCC836E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1168608" y="5837479"/>
            <a:ext cx="10185191" cy="300082"/>
          </a:xfrm>
          <a:prstGeom prst="rect">
            <a:avLst/>
          </a:prstGeom>
        </p:spPr>
        <p:txBody>
          <a:bodyPr wrap="square" anchor="b">
            <a:spAutoFit/>
          </a:bodyPr>
          <a:lstStyle>
            <a:lvl1pPr marL="324000" indent="-324000">
              <a:buSzPct val="140000"/>
              <a:buFontTx/>
              <a:buBlip>
                <a:blip r:embed="rId3"/>
              </a:buBlip>
              <a:defRPr sz="1500">
                <a:solidFill>
                  <a:srgbClr val="414042"/>
                </a:solidFill>
              </a:defRPr>
            </a:lvl1pPr>
          </a:lstStyle>
          <a:p>
            <a:pPr lvl="0"/>
            <a:r>
              <a:rPr lang="cs-CZ" dirty="0"/>
              <a:t>Místo pro vložení doplňující poznámky / odkazu</a:t>
            </a:r>
          </a:p>
        </p:txBody>
      </p:sp>
      <p:sp>
        <p:nvSpPr>
          <p:cNvPr id="2" name="Zástupný symbol obrázku 5">
            <a:extLst>
              <a:ext uri="{FF2B5EF4-FFF2-40B4-BE49-F238E27FC236}">
                <a16:creationId xmlns:a16="http://schemas.microsoft.com/office/drawing/2014/main" id="{7EABCA59-AFE5-11E6-EE7C-86D854135CB3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4889394" y="1472953"/>
            <a:ext cx="6481221" cy="4913908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FontTx/>
              <a:buNone/>
              <a:defRPr sz="1200"/>
            </a:lvl1pPr>
          </a:lstStyle>
          <a:p>
            <a:r>
              <a:rPr lang="en-US"/>
              <a:t>Click icon to add picture</a:t>
            </a:r>
            <a:endParaRPr lang="cs-CZ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081951D6-AE45-22C4-9E62-8190B8BE2583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42DBA85-DE83-9A35-8F1E-C57BFF2D409B}"/>
              </a:ext>
            </a:extLst>
          </p:cNvPr>
          <p:cNvSpPr>
            <a:spLocks noGrp="1"/>
          </p:cNvSpPr>
          <p:nvPr>
            <p:ph type="ftr" sz="quarter" idx="20"/>
          </p:nvPr>
        </p:nvSpPr>
        <p:spPr/>
        <p:txBody>
          <a:bodyPr/>
          <a:lstStyle/>
          <a:p>
            <a:r>
              <a:rPr lang="cs-CZ"/>
              <a:t>P00/00X 00/00/2024</a:t>
            </a:r>
          </a:p>
        </p:txBody>
      </p:sp>
    </p:spTree>
    <p:extLst>
      <p:ext uri="{BB962C8B-B14F-4D97-AF65-F5344CB8AC3E}">
        <p14:creationId xmlns:p14="http://schemas.microsoft.com/office/powerpoint/2010/main" val="175706550"/>
      </p:ext>
    </p:extLst>
  </p:cSld>
  <p:clrMapOvr>
    <a:masterClrMapping/>
  </p:clrMapOvr>
  <p:transition>
    <p:fade thruBlk="1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 IMAGE LEFT GRA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Obrázek 9">
            <a:extLst>
              <a:ext uri="{FF2B5EF4-FFF2-40B4-BE49-F238E27FC236}">
                <a16:creationId xmlns:a16="http://schemas.microsoft.com/office/drawing/2014/main" id="{D99ACFDD-2759-41EB-BB82-6A1DD0308965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3" name="Zástupný text 12">
            <a:extLst>
              <a:ext uri="{FF2B5EF4-FFF2-40B4-BE49-F238E27FC236}">
                <a16:creationId xmlns:a16="http://schemas.microsoft.com/office/drawing/2014/main" id="{23DABE3B-6B7D-41E0-ADF8-25408FAE57CF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8018420" y="1630428"/>
            <a:ext cx="3335379" cy="1284624"/>
          </a:xfrm>
          <a:prstGeom prst="rect">
            <a:avLst/>
          </a:prstGeom>
        </p:spPr>
        <p:txBody>
          <a:bodyPr wrap="square" tIns="90000" bIns="90000">
            <a:spAutoFit/>
          </a:bodyPr>
          <a:lstStyle>
            <a:lvl1pPr marL="180000" indent="-180000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rgbClr val="414042"/>
              </a:buClr>
              <a:buSzPct val="100000"/>
              <a:buFont typeface="Wingdings" panose="05000000000000000000" pitchFamily="2" charset="2"/>
              <a:buChar char="§"/>
              <a:defRPr sz="1500" spc="-20" baseline="0">
                <a:solidFill>
                  <a:schemeClr val="tx1"/>
                </a:solidFill>
              </a:defRPr>
            </a:lvl1pPr>
            <a:lvl2pPr marL="720000" indent="-180000">
              <a:lnSpc>
                <a:spcPct val="100000"/>
              </a:lnSpc>
              <a:spcBef>
                <a:spcPts val="300"/>
              </a:spcBef>
              <a:buFont typeface="Calibri" panose="020F0502020204030204" pitchFamily="34" charset="0"/>
              <a:buChar char="-"/>
              <a:defRPr sz="1500" spc="-20" baseline="0">
                <a:solidFill>
                  <a:schemeClr val="tx1"/>
                </a:solidFill>
              </a:defRPr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 sz="2000"/>
            </a:lvl4pPr>
          </a:lstStyle>
          <a:p>
            <a:pPr lvl="0"/>
            <a:r>
              <a:rPr lang="cs-CZ"/>
              <a:t>Položka 1, </a:t>
            </a:r>
            <a:br>
              <a:rPr lang="cs-CZ"/>
            </a:br>
            <a:r>
              <a:rPr lang="cs-CZ"/>
              <a:t>druhý řádek</a:t>
            </a:r>
            <a:endParaRPr lang="cs-CZ" dirty="0"/>
          </a:p>
          <a:p>
            <a:pPr lvl="0"/>
            <a:r>
              <a:rPr lang="cs-CZ"/>
              <a:t>Položka 2</a:t>
            </a:r>
            <a:endParaRPr lang="cs-CZ" dirty="0"/>
          </a:p>
          <a:p>
            <a:pPr lvl="0"/>
            <a:r>
              <a:rPr lang="cs-CZ"/>
              <a:t>Položka 3</a:t>
            </a:r>
            <a:endParaRPr lang="cs-CZ" dirty="0"/>
          </a:p>
        </p:txBody>
      </p:sp>
      <p:sp>
        <p:nvSpPr>
          <p:cNvPr id="4" name="Zástupný text 17">
            <a:extLst>
              <a:ext uri="{FF2B5EF4-FFF2-40B4-BE49-F238E27FC236}">
                <a16:creationId xmlns:a16="http://schemas.microsoft.com/office/drawing/2014/main" id="{D7BDF348-2758-869A-3A8C-9ADBC0C09305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151791" y="1048221"/>
            <a:ext cx="10202008" cy="4247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2400" b="0" cap="all" baseline="0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/>
              <a:t>PODNADPIS</a:t>
            </a:r>
            <a:endParaRPr lang="cs-CZ" dirty="0"/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8EAA51A3-91CB-DF2F-9DCC-4528CEC3A04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151792" y="471139"/>
            <a:ext cx="10202008" cy="577082"/>
          </a:xfrm>
          <a:prstGeom prst="rect">
            <a:avLst/>
          </a:prstGeom>
        </p:spPr>
        <p:txBody>
          <a:bodyPr/>
          <a:lstStyle>
            <a:lvl1pPr>
              <a:defRPr sz="3500" b="1" cap="all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HLAVNÍ NADPIS</a:t>
            </a:r>
            <a:endParaRPr lang="cs-CZ"/>
          </a:p>
        </p:txBody>
      </p:sp>
      <p:sp>
        <p:nvSpPr>
          <p:cNvPr id="14" name="Zástupný text 20">
            <a:extLst>
              <a:ext uri="{FF2B5EF4-FFF2-40B4-BE49-F238E27FC236}">
                <a16:creationId xmlns:a16="http://schemas.microsoft.com/office/drawing/2014/main" id="{85852C02-77EA-6A2B-E2FB-08CF7B142E1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16" hasCustomPrompt="1"/>
          </p:nvPr>
        </p:nvSpPr>
        <p:spPr>
          <a:xfrm>
            <a:off x="3385038" y="6627169"/>
            <a:ext cx="6528986" cy="2308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10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NÁZEV PREZENTACE</a:t>
            </a:r>
            <a:r>
              <a:rPr lang="cs-CZ"/>
              <a:t> </a:t>
            </a:r>
            <a:r>
              <a:rPr lang="en-US"/>
              <a:t>/</a:t>
            </a:r>
            <a:r>
              <a:rPr lang="cs-CZ"/>
              <a:t> </a:t>
            </a:r>
            <a:r>
              <a:rPr lang="en-US"/>
              <a:t>HLAVNÍ KAPITOLA</a:t>
            </a:r>
            <a:r>
              <a:rPr lang="cs-CZ"/>
              <a:t> </a:t>
            </a:r>
            <a:r>
              <a:rPr lang="en-US"/>
              <a:t>/</a:t>
            </a:r>
            <a:r>
              <a:rPr lang="cs-CZ"/>
              <a:t> </a:t>
            </a:r>
            <a:r>
              <a:rPr lang="en-US"/>
              <a:t>PODKAPITOLA</a:t>
            </a:r>
            <a:endParaRPr lang="cs-CZ" dirty="0"/>
          </a:p>
        </p:txBody>
      </p:sp>
      <p:sp>
        <p:nvSpPr>
          <p:cNvPr id="18" name="Zástupný text 3">
            <a:extLst>
              <a:ext uri="{FF2B5EF4-FFF2-40B4-BE49-F238E27FC236}">
                <a16:creationId xmlns:a16="http://schemas.microsoft.com/office/drawing/2014/main" id="{B82AC279-940A-6A02-696A-ED231FCC836E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1168608" y="5837479"/>
            <a:ext cx="10185191" cy="300082"/>
          </a:xfrm>
          <a:prstGeom prst="rect">
            <a:avLst/>
          </a:prstGeom>
        </p:spPr>
        <p:txBody>
          <a:bodyPr wrap="square" anchor="b">
            <a:spAutoFit/>
          </a:bodyPr>
          <a:lstStyle>
            <a:lvl1pPr marL="324000" indent="-324000">
              <a:buSzPct val="140000"/>
              <a:buFontTx/>
              <a:buBlip>
                <a:blip r:embed="rId3"/>
              </a:buBlip>
              <a:defRPr sz="1500">
                <a:solidFill>
                  <a:srgbClr val="414042"/>
                </a:solidFill>
              </a:defRPr>
            </a:lvl1pPr>
          </a:lstStyle>
          <a:p>
            <a:pPr lvl="0"/>
            <a:r>
              <a:rPr lang="cs-CZ" dirty="0"/>
              <a:t>Místo pro vložení doplňující poznámky / odkazu</a:t>
            </a:r>
          </a:p>
        </p:txBody>
      </p:sp>
      <p:sp>
        <p:nvSpPr>
          <p:cNvPr id="2" name="Zástupný symbol obrázku 5">
            <a:extLst>
              <a:ext uri="{FF2B5EF4-FFF2-40B4-BE49-F238E27FC236}">
                <a16:creationId xmlns:a16="http://schemas.microsoft.com/office/drawing/2014/main" id="{7EABCA59-AFE5-11E6-EE7C-86D854135CB3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1271588" y="1472953"/>
            <a:ext cx="6378240" cy="4729483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FontTx/>
              <a:buNone/>
              <a:defRPr sz="1200"/>
            </a:lvl1pPr>
          </a:lstStyle>
          <a:p>
            <a:r>
              <a:rPr lang="en-US"/>
              <a:t>Click icon to add picture</a:t>
            </a:r>
            <a:endParaRPr lang="cs-CZ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F13691B2-710D-9A09-B927-6AA1D59FF594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68EB2A-B804-FA8C-6ABB-B031E5220C7F}"/>
              </a:ext>
            </a:extLst>
          </p:cNvPr>
          <p:cNvSpPr>
            <a:spLocks noGrp="1"/>
          </p:cNvSpPr>
          <p:nvPr>
            <p:ph type="ftr" sz="quarter" idx="20"/>
          </p:nvPr>
        </p:nvSpPr>
        <p:spPr/>
        <p:txBody>
          <a:bodyPr/>
          <a:lstStyle/>
          <a:p>
            <a:r>
              <a:rPr lang="cs-CZ"/>
              <a:t>P00/00X 00/00/2024</a:t>
            </a:r>
          </a:p>
        </p:txBody>
      </p:sp>
    </p:spTree>
    <p:extLst>
      <p:ext uri="{BB962C8B-B14F-4D97-AF65-F5344CB8AC3E}">
        <p14:creationId xmlns:p14="http://schemas.microsoft.com/office/powerpoint/2010/main" val="3990502677"/>
      </p:ext>
    </p:extLst>
  </p:cSld>
  <p:clrMapOvr>
    <a:masterClrMapping/>
  </p:clrMapOvr>
  <p:transition>
    <p:fade thruBlk="1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 IMAGE LEFT WH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Obrázek 9">
            <a:extLst>
              <a:ext uri="{FF2B5EF4-FFF2-40B4-BE49-F238E27FC236}">
                <a16:creationId xmlns:a16="http://schemas.microsoft.com/office/drawing/2014/main" id="{D99ACFDD-2759-41EB-BB82-6A1DD0308965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3" name="Zástupný text 12">
            <a:extLst>
              <a:ext uri="{FF2B5EF4-FFF2-40B4-BE49-F238E27FC236}">
                <a16:creationId xmlns:a16="http://schemas.microsoft.com/office/drawing/2014/main" id="{23DABE3B-6B7D-41E0-ADF8-25408FAE57CF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8018420" y="1630428"/>
            <a:ext cx="3335379" cy="1284624"/>
          </a:xfrm>
          <a:prstGeom prst="rect">
            <a:avLst/>
          </a:prstGeom>
        </p:spPr>
        <p:txBody>
          <a:bodyPr wrap="square" tIns="90000" bIns="90000">
            <a:spAutoFit/>
          </a:bodyPr>
          <a:lstStyle>
            <a:lvl1pPr marL="180000" indent="-180000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rgbClr val="414042"/>
              </a:buClr>
              <a:buSzPct val="100000"/>
              <a:buFont typeface="Wingdings" panose="05000000000000000000" pitchFamily="2" charset="2"/>
              <a:buChar char="§"/>
              <a:defRPr sz="1500" spc="-20" baseline="0">
                <a:solidFill>
                  <a:schemeClr val="tx1"/>
                </a:solidFill>
              </a:defRPr>
            </a:lvl1pPr>
            <a:lvl2pPr marL="720000" indent="-180000">
              <a:lnSpc>
                <a:spcPct val="100000"/>
              </a:lnSpc>
              <a:spcBef>
                <a:spcPts val="300"/>
              </a:spcBef>
              <a:buFont typeface="Calibri" panose="020F0502020204030204" pitchFamily="34" charset="0"/>
              <a:buChar char="-"/>
              <a:defRPr sz="1500" spc="-20" baseline="0">
                <a:solidFill>
                  <a:schemeClr val="tx1"/>
                </a:solidFill>
              </a:defRPr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 sz="2000"/>
            </a:lvl4pPr>
          </a:lstStyle>
          <a:p>
            <a:pPr lvl="0"/>
            <a:r>
              <a:rPr lang="cs-CZ"/>
              <a:t>Položka 1, </a:t>
            </a:r>
            <a:br>
              <a:rPr lang="cs-CZ"/>
            </a:br>
            <a:r>
              <a:rPr lang="cs-CZ"/>
              <a:t>druhý řádek</a:t>
            </a:r>
            <a:endParaRPr lang="cs-CZ" dirty="0"/>
          </a:p>
          <a:p>
            <a:pPr lvl="0"/>
            <a:r>
              <a:rPr lang="cs-CZ"/>
              <a:t>Položka 2</a:t>
            </a:r>
            <a:endParaRPr lang="cs-CZ" dirty="0"/>
          </a:p>
          <a:p>
            <a:pPr lvl="0"/>
            <a:r>
              <a:rPr lang="cs-CZ"/>
              <a:t>Položka 3</a:t>
            </a:r>
            <a:endParaRPr lang="cs-CZ" dirty="0"/>
          </a:p>
        </p:txBody>
      </p:sp>
      <p:sp>
        <p:nvSpPr>
          <p:cNvPr id="4" name="Zástupný text 17">
            <a:extLst>
              <a:ext uri="{FF2B5EF4-FFF2-40B4-BE49-F238E27FC236}">
                <a16:creationId xmlns:a16="http://schemas.microsoft.com/office/drawing/2014/main" id="{D7BDF348-2758-869A-3A8C-9ADBC0C09305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151791" y="1048221"/>
            <a:ext cx="10202008" cy="4247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2400" b="0" cap="all" baseline="0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/>
              <a:t>PODNADPIS</a:t>
            </a:r>
            <a:endParaRPr lang="cs-CZ" dirty="0"/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8EAA51A3-91CB-DF2F-9DCC-4528CEC3A04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151792" y="471139"/>
            <a:ext cx="10202008" cy="577082"/>
          </a:xfrm>
          <a:prstGeom prst="rect">
            <a:avLst/>
          </a:prstGeom>
        </p:spPr>
        <p:txBody>
          <a:bodyPr/>
          <a:lstStyle>
            <a:lvl1pPr>
              <a:defRPr sz="3500" b="1" cap="all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HLAVNÍ NADPIS</a:t>
            </a:r>
            <a:endParaRPr lang="cs-CZ"/>
          </a:p>
        </p:txBody>
      </p:sp>
      <p:sp>
        <p:nvSpPr>
          <p:cNvPr id="14" name="Zástupný text 20">
            <a:extLst>
              <a:ext uri="{FF2B5EF4-FFF2-40B4-BE49-F238E27FC236}">
                <a16:creationId xmlns:a16="http://schemas.microsoft.com/office/drawing/2014/main" id="{85852C02-77EA-6A2B-E2FB-08CF7B142E1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16" hasCustomPrompt="1"/>
          </p:nvPr>
        </p:nvSpPr>
        <p:spPr>
          <a:xfrm>
            <a:off x="3385038" y="6627169"/>
            <a:ext cx="6528986" cy="2308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10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NÁZEV PREZENTACE</a:t>
            </a:r>
            <a:r>
              <a:rPr lang="cs-CZ"/>
              <a:t> </a:t>
            </a:r>
            <a:r>
              <a:rPr lang="en-US"/>
              <a:t>/</a:t>
            </a:r>
            <a:r>
              <a:rPr lang="cs-CZ"/>
              <a:t> </a:t>
            </a:r>
            <a:r>
              <a:rPr lang="en-US"/>
              <a:t>HLAVNÍ KAPITOLA</a:t>
            </a:r>
            <a:r>
              <a:rPr lang="cs-CZ"/>
              <a:t> </a:t>
            </a:r>
            <a:r>
              <a:rPr lang="en-US"/>
              <a:t>/</a:t>
            </a:r>
            <a:r>
              <a:rPr lang="cs-CZ"/>
              <a:t> </a:t>
            </a:r>
            <a:r>
              <a:rPr lang="en-US"/>
              <a:t>PODKAPITOLA</a:t>
            </a:r>
            <a:endParaRPr lang="cs-CZ" dirty="0"/>
          </a:p>
        </p:txBody>
      </p:sp>
      <p:sp>
        <p:nvSpPr>
          <p:cNvPr id="18" name="Zástupný text 3">
            <a:extLst>
              <a:ext uri="{FF2B5EF4-FFF2-40B4-BE49-F238E27FC236}">
                <a16:creationId xmlns:a16="http://schemas.microsoft.com/office/drawing/2014/main" id="{B82AC279-940A-6A02-696A-ED231FCC836E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1168608" y="5837479"/>
            <a:ext cx="10185191" cy="300082"/>
          </a:xfrm>
          <a:prstGeom prst="rect">
            <a:avLst/>
          </a:prstGeom>
        </p:spPr>
        <p:txBody>
          <a:bodyPr wrap="square" anchor="b">
            <a:spAutoFit/>
          </a:bodyPr>
          <a:lstStyle>
            <a:lvl1pPr marL="324000" indent="-324000">
              <a:buSzPct val="140000"/>
              <a:buFontTx/>
              <a:buBlip>
                <a:blip r:embed="rId3"/>
              </a:buBlip>
              <a:defRPr sz="1500">
                <a:solidFill>
                  <a:srgbClr val="414042"/>
                </a:solidFill>
              </a:defRPr>
            </a:lvl1pPr>
          </a:lstStyle>
          <a:p>
            <a:pPr lvl="0"/>
            <a:r>
              <a:rPr lang="cs-CZ" dirty="0"/>
              <a:t>Místo pro vložení doplňující poznámky / odkazu</a:t>
            </a:r>
          </a:p>
        </p:txBody>
      </p:sp>
      <p:sp>
        <p:nvSpPr>
          <p:cNvPr id="2" name="Zástupný symbol obrázku 5">
            <a:extLst>
              <a:ext uri="{FF2B5EF4-FFF2-40B4-BE49-F238E27FC236}">
                <a16:creationId xmlns:a16="http://schemas.microsoft.com/office/drawing/2014/main" id="{7EABCA59-AFE5-11E6-EE7C-86D854135CB3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1271588" y="1472953"/>
            <a:ext cx="6378240" cy="4729483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FontTx/>
              <a:buNone/>
              <a:defRPr sz="1200"/>
            </a:lvl1pPr>
          </a:lstStyle>
          <a:p>
            <a:r>
              <a:rPr lang="en-US"/>
              <a:t>Click icon to add picture</a:t>
            </a:r>
            <a:endParaRPr lang="cs-CZ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B2E53175-C4F0-E208-E065-5BF8D488D18B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25F232B-C088-CFEC-00A4-7400A9E96F7B}"/>
              </a:ext>
            </a:extLst>
          </p:cNvPr>
          <p:cNvSpPr>
            <a:spLocks noGrp="1"/>
          </p:cNvSpPr>
          <p:nvPr>
            <p:ph type="ftr" sz="quarter" idx="20"/>
          </p:nvPr>
        </p:nvSpPr>
        <p:spPr/>
        <p:txBody>
          <a:bodyPr/>
          <a:lstStyle/>
          <a:p>
            <a:r>
              <a:rPr lang="cs-CZ"/>
              <a:t>P00/00X 00/00/2024</a:t>
            </a:r>
          </a:p>
        </p:txBody>
      </p:sp>
    </p:spTree>
    <p:extLst>
      <p:ext uri="{BB962C8B-B14F-4D97-AF65-F5344CB8AC3E}">
        <p14:creationId xmlns:p14="http://schemas.microsoft.com/office/powerpoint/2010/main" val="3886914526"/>
      </p:ext>
    </p:extLst>
  </p:cSld>
  <p:clrMapOvr>
    <a:masterClrMapping/>
  </p:clrMapOvr>
  <p:transition>
    <p:fade thruBlk="1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 BREAK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1E5B21BA-62E3-4F4F-BD3A-4F5EBF809380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8" name="Zástupný text 17">
            <a:extLst>
              <a:ext uri="{FF2B5EF4-FFF2-40B4-BE49-F238E27FC236}">
                <a16:creationId xmlns:a16="http://schemas.microsoft.com/office/drawing/2014/main" id="{797E7E18-8BC9-43A8-9381-37C0CFBF18DC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3261949" y="4928808"/>
            <a:ext cx="8126775" cy="4247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2400" b="0" cap="all" baseline="0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cs-CZ"/>
              <a:t>INFO</a:t>
            </a:r>
            <a:endParaRPr lang="cs-CZ" dirty="0"/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F0F1362C-AF73-D71D-647C-27FBF50230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P00/00X 00/00/2024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E57B9D33-C9CB-C757-0E74-482ED5C7D9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94129866"/>
      </p:ext>
    </p:extLst>
  </p:cSld>
  <p:clrMapOvr>
    <a:masterClrMapping/>
  </p:clrMapOvr>
  <p:transition>
    <p:fade thruBlk="1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 LAST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1E5B21BA-62E3-4F4F-BD3A-4F5EBF809380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Nadpis 1">
            <a:extLst>
              <a:ext uri="{FF2B5EF4-FFF2-40B4-BE49-F238E27FC236}">
                <a16:creationId xmlns:a16="http://schemas.microsoft.com/office/drawing/2014/main" id="{049C05DD-2522-4522-8D19-44E63AB77B55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title" hasCustomPrompt="1"/>
          </p:nvPr>
        </p:nvSpPr>
        <p:spPr>
          <a:xfrm>
            <a:off x="3254187" y="4044004"/>
            <a:ext cx="8134537" cy="577081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>
              <a:defRPr sz="3500" b="1" cap="all" baseline="0">
                <a:solidFill>
                  <a:schemeClr val="tx2"/>
                </a:solidFill>
                <a:latin typeface="+mj-lt"/>
              </a:defRPr>
            </a:lvl1pPr>
          </a:lstStyle>
          <a:p>
            <a:r>
              <a:rPr lang="cs-CZ"/>
              <a:t>Thank you for your time</a:t>
            </a:r>
            <a:endParaRPr lang="cs-CZ" dirty="0"/>
          </a:p>
        </p:txBody>
      </p:sp>
      <p:sp>
        <p:nvSpPr>
          <p:cNvPr id="18" name="Zástupný text 17">
            <a:extLst>
              <a:ext uri="{FF2B5EF4-FFF2-40B4-BE49-F238E27FC236}">
                <a16:creationId xmlns:a16="http://schemas.microsoft.com/office/drawing/2014/main" id="{797E7E18-8BC9-43A8-9381-37C0CFBF18DC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10" hasCustomPrompt="1"/>
          </p:nvPr>
        </p:nvSpPr>
        <p:spPr>
          <a:xfrm>
            <a:off x="3254187" y="4946396"/>
            <a:ext cx="8134537" cy="4247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2400" b="0" cap="all" baseline="0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cs-CZ"/>
              <a:t>info</a:t>
            </a:r>
            <a:endParaRPr lang="cs-CZ" dirty="0"/>
          </a:p>
        </p:txBody>
      </p:sp>
      <p:sp>
        <p:nvSpPr>
          <p:cNvPr id="3" name="Nadpis 1">
            <a:extLst>
              <a:ext uri="{FF2B5EF4-FFF2-40B4-BE49-F238E27FC236}">
                <a16:creationId xmlns:a16="http://schemas.microsoft.com/office/drawing/2014/main" id="{CF1FA25C-772E-758F-8CCC-D7286ECF9BAF}"/>
              </a:ext>
            </a:extLst>
          </p:cNvPr>
          <p:cNvSpPr txBox="1">
            <a:spLocks/>
          </p:cNvSpPr>
          <p:nvPr userDrawn="1"/>
        </p:nvSpPr>
        <p:spPr>
          <a:xfrm>
            <a:off x="3254187" y="3617918"/>
            <a:ext cx="487109" cy="424732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500" b="1" kern="1200" cap="all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2400"/>
              <a:t>…</a:t>
            </a:r>
            <a:endParaRPr lang="cs-CZ" sz="2400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B5300D4-50B3-D36A-4E6E-76B6488D48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P00/00X 00/00/2024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23B90F5-F1C1-441F-28B3-3A624DC11A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51318972"/>
      </p:ext>
    </p:extLst>
  </p:cSld>
  <p:clrMapOvr>
    <a:masterClrMapping/>
  </p:clrMapOvr>
  <p:transition>
    <p:fade thruBlk="1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1BB1B82-A57B-6586-EC7A-27E0CB078E1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sldNum" sz="quarter" idx="4"/>
          </p:nvPr>
        </p:nvSpPr>
        <p:spPr>
          <a:xfrm>
            <a:off x="9932276" y="6627600"/>
            <a:ext cx="1446374" cy="23175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BBBC551-912D-9001-8D7F-593C6CE1899D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ftr" sz="quarter" idx="3"/>
          </p:nvPr>
        </p:nvSpPr>
        <p:spPr>
          <a:xfrm>
            <a:off x="318047" y="6628916"/>
            <a:ext cx="1458000" cy="230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rgbClr val="414042"/>
                </a:solidFill>
              </a:defRPr>
            </a:lvl1pPr>
          </a:lstStyle>
          <a:p>
            <a:r>
              <a:rPr lang="cs-CZ"/>
              <a:t>P00/00X 00/00/2024</a:t>
            </a:r>
          </a:p>
        </p:txBody>
      </p:sp>
    </p:spTree>
    <p:extLst>
      <p:ext uri="{BB962C8B-B14F-4D97-AF65-F5344CB8AC3E}">
        <p14:creationId xmlns:p14="http://schemas.microsoft.com/office/powerpoint/2010/main" val="5474130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  <p:sldLayoutId id="2147483649" r:id="rId2"/>
    <p:sldLayoutId id="2147483666" r:id="rId3"/>
    <p:sldLayoutId id="2147483671" r:id="rId4"/>
    <p:sldLayoutId id="2147483672" r:id="rId5"/>
    <p:sldLayoutId id="2147483667" r:id="rId6"/>
    <p:sldLayoutId id="2147483668" r:id="rId7"/>
    <p:sldLayoutId id="2147483669" r:id="rId8"/>
    <p:sldLayoutId id="2147483670" r:id="rId9"/>
    <p:sldLayoutId id="2147483673" r:id="rId10"/>
    <p:sldLayoutId id="2147483674" r:id="rId11"/>
  </p:sldLayoutIdLst>
  <p:transition>
    <p:fade thruBlk="1"/>
  </p:transition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572" userDrawn="1">
          <p15:clr>
            <a:srgbClr val="F26B43"/>
          </p15:clr>
        </p15:guide>
        <p15:guide id="2" pos="801" userDrawn="1">
          <p15:clr>
            <a:srgbClr val="F26B43"/>
          </p15:clr>
        </p15:guide>
        <p15:guide id="3" pos="7174" userDrawn="1">
          <p15:clr>
            <a:srgbClr val="F26B43"/>
          </p15:clr>
        </p15:guide>
        <p15:guide id="4" orient="horz" pos="845" userDrawn="1">
          <p15:clr>
            <a:srgbClr val="F26B43"/>
          </p15:clr>
        </p15:guide>
        <p15:guide id="5" pos="2116" userDrawn="1">
          <p15:clr>
            <a:srgbClr val="F26B43"/>
          </p15:clr>
        </p15:guide>
        <p15:guide id="6" pos="96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6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0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3.pn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>
            <a:extLst>
              <a:ext uri="{FF2B5EF4-FFF2-40B4-BE49-F238E27FC236}">
                <a16:creationId xmlns:a16="http://schemas.microsoft.com/office/drawing/2014/main" id="{135352DB-D39E-4E90-847B-93187B4244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Clarity training</a:t>
            </a:r>
            <a:endParaRPr lang="cs-CZ" dirty="0"/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2BFDAF14-24B4-4804-B45E-E912AE299063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Advanced – part 3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0585093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Zástupný text 18">
            <a:extLst>
              <a:ext uri="{FF2B5EF4-FFF2-40B4-BE49-F238E27FC236}">
                <a16:creationId xmlns:a16="http://schemas.microsoft.com/office/drawing/2014/main" id="{202B8999-5A71-45F6-857C-18D8B9C7680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448782" y="1630428"/>
            <a:ext cx="9921834" cy="4677860"/>
          </a:xfrm>
        </p:spPr>
        <p:txBody>
          <a:bodyPr/>
          <a:lstStyle/>
          <a:p>
            <a:r>
              <a:rPr lang="en-US" dirty="0"/>
              <a:t>Batch processing</a:t>
            </a:r>
          </a:p>
          <a:p>
            <a:r>
              <a:rPr lang="en-US" dirty="0"/>
              <a:t>Report Setup</a:t>
            </a:r>
          </a:p>
          <a:p>
            <a:pPr lvl="1"/>
            <a:r>
              <a:rPr lang="en-US" dirty="0"/>
              <a:t>Lab. header</a:t>
            </a:r>
          </a:p>
          <a:p>
            <a:pPr lvl="1"/>
            <a:r>
              <a:rPr lang="en-US" dirty="0"/>
              <a:t>Tiled </a:t>
            </a:r>
            <a:r>
              <a:rPr lang="cs-CZ" dirty="0"/>
              <a:t>signals</a:t>
            </a:r>
            <a:endParaRPr lang="en-US" dirty="0"/>
          </a:p>
          <a:p>
            <a:pPr lvl="1"/>
            <a:r>
              <a:rPr lang="en-US" dirty="0"/>
              <a:t>Order of sections</a:t>
            </a:r>
          </a:p>
          <a:p>
            <a:r>
              <a:rPr lang="en-US" dirty="0"/>
              <a:t>Export data</a:t>
            </a:r>
          </a:p>
          <a:p>
            <a:pPr lvl="1"/>
            <a:r>
              <a:rPr lang="en-US" dirty="0"/>
              <a:t>Available options</a:t>
            </a:r>
          </a:p>
          <a:p>
            <a:r>
              <a:rPr lang="en-US" dirty="0"/>
              <a:t>Archive &amp; Backup</a:t>
            </a:r>
          </a:p>
          <a:p>
            <a:r>
              <a:rPr lang="en-US" dirty="0"/>
              <a:t>Tips &amp; Tricks</a:t>
            </a:r>
          </a:p>
          <a:p>
            <a:pPr lvl="1"/>
            <a:r>
              <a:rPr lang="en-US" dirty="0"/>
              <a:t>Customization </a:t>
            </a:r>
          </a:p>
          <a:p>
            <a:pPr lvl="1"/>
            <a:r>
              <a:rPr lang="en-US" dirty="0"/>
              <a:t>Post-run options</a:t>
            </a:r>
          </a:p>
          <a:p>
            <a:pPr lvl="1"/>
            <a:r>
              <a:rPr lang="en-US" dirty="0"/>
              <a:t>Command Lock</a:t>
            </a:r>
          </a:p>
          <a:p>
            <a:pPr lvl="1"/>
            <a:r>
              <a:rPr lang="en-US" dirty="0"/>
              <a:t>Shortcuts</a:t>
            </a:r>
          </a:p>
          <a:p>
            <a:pPr lvl="1"/>
            <a:endParaRPr lang="cs-CZ" dirty="0"/>
          </a:p>
        </p:txBody>
      </p:sp>
      <p:sp>
        <p:nvSpPr>
          <p:cNvPr id="24" name="Zástupný text 23">
            <a:extLst>
              <a:ext uri="{FF2B5EF4-FFF2-40B4-BE49-F238E27FC236}">
                <a16:creationId xmlns:a16="http://schemas.microsoft.com/office/drawing/2014/main" id="{88439003-BA24-4D03-9515-E45282DCB93B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cs-CZ"/>
              <a:t> </a:t>
            </a:r>
            <a:endParaRPr lang="cs-CZ" dirty="0"/>
          </a:p>
        </p:txBody>
      </p:sp>
      <p:sp>
        <p:nvSpPr>
          <p:cNvPr id="18" name="Nadpis 17">
            <a:extLst>
              <a:ext uri="{FF2B5EF4-FFF2-40B4-BE49-F238E27FC236}">
                <a16:creationId xmlns:a16="http://schemas.microsoft.com/office/drawing/2014/main" id="{94A70AC7-1EFC-4CDC-91A0-19EC9A3811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agenda</a:t>
            </a:r>
            <a:endParaRPr lang="cs-CZ" dirty="0"/>
          </a:p>
        </p:txBody>
      </p:sp>
      <p:sp>
        <p:nvSpPr>
          <p:cNvPr id="26" name="Zástupný text 25">
            <a:extLst>
              <a:ext uri="{FF2B5EF4-FFF2-40B4-BE49-F238E27FC236}">
                <a16:creationId xmlns:a16="http://schemas.microsoft.com/office/drawing/2014/main" id="{0CCDABAA-6C06-4847-B840-8ACC12DD4B02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 dirty="0"/>
              <a:t>ADVANCED TRAINING</a:t>
            </a:r>
            <a:endParaRPr lang="cs-CZ" dirty="0"/>
          </a:p>
        </p:txBody>
      </p:sp>
      <p:sp>
        <p:nvSpPr>
          <p:cNvPr id="29" name="Footer Placeholder 28">
            <a:extLst>
              <a:ext uri="{FF2B5EF4-FFF2-40B4-BE49-F238E27FC236}">
                <a16:creationId xmlns:a16="http://schemas.microsoft.com/office/drawing/2014/main" id="{B58CBC04-8A68-4219-5D25-E24B43C8E491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/>
        <p:txBody>
          <a:bodyPr/>
          <a:lstStyle/>
          <a:p>
            <a:r>
              <a:rPr lang="cs-CZ" dirty="0"/>
              <a:t>P00</a:t>
            </a:r>
            <a:r>
              <a:rPr lang="en-US" dirty="0"/>
              <a:t>8</a:t>
            </a:r>
            <a:r>
              <a:rPr lang="cs-CZ" dirty="0"/>
              <a:t>/</a:t>
            </a:r>
            <a:r>
              <a:rPr lang="en-US" dirty="0"/>
              <a:t>9</a:t>
            </a:r>
            <a:r>
              <a:rPr lang="cs-CZ" dirty="0"/>
              <a:t>0</a:t>
            </a:r>
            <a:r>
              <a:rPr lang="en-US" dirty="0"/>
              <a:t>A</a:t>
            </a:r>
            <a:r>
              <a:rPr lang="cs-CZ" dirty="0"/>
              <a:t> 3</a:t>
            </a:r>
            <a:r>
              <a:rPr lang="en-US" dirty="0"/>
              <a:t>0</a:t>
            </a:r>
            <a:r>
              <a:rPr lang="cs-CZ" dirty="0"/>
              <a:t>/</a:t>
            </a:r>
            <a:r>
              <a:rPr lang="en-US" dirty="0"/>
              <a:t>11</a:t>
            </a:r>
            <a:r>
              <a:rPr lang="cs-CZ" dirty="0"/>
              <a:t>/202</a:t>
            </a:r>
            <a:r>
              <a:rPr lang="en-US" dirty="0"/>
              <a:t>3</a:t>
            </a:r>
            <a:endParaRPr lang="cs-CZ" dirty="0"/>
          </a:p>
        </p:txBody>
      </p:sp>
      <p:sp>
        <p:nvSpPr>
          <p:cNvPr id="30" name="Slide Number Placeholder 29">
            <a:extLst>
              <a:ext uri="{FF2B5EF4-FFF2-40B4-BE49-F238E27FC236}">
                <a16:creationId xmlns:a16="http://schemas.microsoft.com/office/drawing/2014/main" id="{B4B9B097-1B37-AE64-17D6-8075AFB2DE00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2</a:t>
            </a:fld>
            <a:endParaRPr lang="cs-CZ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1E2D2E8D-A7B1-ED49-1209-FD515CACF1E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15560" y="1422062"/>
            <a:ext cx="5624649" cy="40138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16555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Zástupný text 18">
            <a:extLst>
              <a:ext uri="{FF2B5EF4-FFF2-40B4-BE49-F238E27FC236}">
                <a16:creationId xmlns:a16="http://schemas.microsoft.com/office/drawing/2014/main" id="{202B8999-5A71-45F6-857C-18D8B9C7680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448782" y="1630428"/>
            <a:ext cx="9921834" cy="4677860"/>
          </a:xfrm>
        </p:spPr>
        <p:txBody>
          <a:bodyPr/>
          <a:lstStyle/>
          <a:p>
            <a:r>
              <a:rPr lang="en-US" dirty="0"/>
              <a:t>Batch processing</a:t>
            </a:r>
          </a:p>
          <a:p>
            <a:r>
              <a:rPr lang="en-US" dirty="0"/>
              <a:t>Report Setup</a:t>
            </a:r>
          </a:p>
          <a:p>
            <a:pPr lvl="1"/>
            <a:r>
              <a:rPr lang="en-US" dirty="0"/>
              <a:t>Lab. header</a:t>
            </a:r>
          </a:p>
          <a:p>
            <a:pPr lvl="1"/>
            <a:r>
              <a:rPr lang="en-US" dirty="0"/>
              <a:t>Tiled </a:t>
            </a:r>
            <a:r>
              <a:rPr lang="cs-CZ" dirty="0"/>
              <a:t>signals</a:t>
            </a:r>
            <a:endParaRPr lang="en-US" dirty="0"/>
          </a:p>
          <a:p>
            <a:pPr lvl="1"/>
            <a:r>
              <a:rPr lang="en-US" dirty="0"/>
              <a:t>Order of sections</a:t>
            </a:r>
          </a:p>
          <a:p>
            <a:r>
              <a:rPr lang="en-US" dirty="0">
                <a:solidFill>
                  <a:schemeClr val="bg1">
                    <a:lumMod val="65000"/>
                  </a:schemeClr>
                </a:solidFill>
              </a:rPr>
              <a:t>Export data</a:t>
            </a:r>
          </a:p>
          <a:p>
            <a:pPr lvl="1"/>
            <a:r>
              <a:rPr lang="en-US" dirty="0">
                <a:solidFill>
                  <a:schemeClr val="bg1">
                    <a:lumMod val="65000"/>
                  </a:schemeClr>
                </a:solidFill>
              </a:rPr>
              <a:t>Available options</a:t>
            </a:r>
          </a:p>
          <a:p>
            <a:r>
              <a:rPr lang="en-US" dirty="0">
                <a:solidFill>
                  <a:schemeClr val="bg1">
                    <a:lumMod val="65000"/>
                  </a:schemeClr>
                </a:solidFill>
              </a:rPr>
              <a:t>Archive &amp; Backup</a:t>
            </a:r>
          </a:p>
          <a:p>
            <a:r>
              <a:rPr lang="en-US" dirty="0">
                <a:solidFill>
                  <a:schemeClr val="bg1">
                    <a:lumMod val="65000"/>
                  </a:schemeClr>
                </a:solidFill>
              </a:rPr>
              <a:t>Tips &amp; Tricks</a:t>
            </a:r>
          </a:p>
          <a:p>
            <a:pPr lvl="1"/>
            <a:r>
              <a:rPr lang="en-US" dirty="0">
                <a:solidFill>
                  <a:schemeClr val="bg1">
                    <a:lumMod val="65000"/>
                  </a:schemeClr>
                </a:solidFill>
              </a:rPr>
              <a:t>Customization </a:t>
            </a:r>
          </a:p>
          <a:p>
            <a:pPr lvl="1"/>
            <a:r>
              <a:rPr lang="en-US" dirty="0">
                <a:solidFill>
                  <a:schemeClr val="bg1">
                    <a:lumMod val="65000"/>
                  </a:schemeClr>
                </a:solidFill>
              </a:rPr>
              <a:t>Post-run options</a:t>
            </a:r>
          </a:p>
          <a:p>
            <a:pPr lvl="1"/>
            <a:r>
              <a:rPr lang="en-US" dirty="0">
                <a:solidFill>
                  <a:schemeClr val="bg1">
                    <a:lumMod val="65000"/>
                  </a:schemeClr>
                </a:solidFill>
              </a:rPr>
              <a:t>Command Lock</a:t>
            </a:r>
          </a:p>
          <a:p>
            <a:pPr lvl="1"/>
            <a:r>
              <a:rPr lang="en-US" dirty="0">
                <a:solidFill>
                  <a:schemeClr val="bg1">
                    <a:lumMod val="65000"/>
                  </a:schemeClr>
                </a:solidFill>
              </a:rPr>
              <a:t>Shortcuts</a:t>
            </a:r>
          </a:p>
          <a:p>
            <a:pPr lvl="1"/>
            <a:endParaRPr lang="cs-CZ" dirty="0"/>
          </a:p>
        </p:txBody>
      </p:sp>
      <p:sp>
        <p:nvSpPr>
          <p:cNvPr id="24" name="Zástupný text 23">
            <a:extLst>
              <a:ext uri="{FF2B5EF4-FFF2-40B4-BE49-F238E27FC236}">
                <a16:creationId xmlns:a16="http://schemas.microsoft.com/office/drawing/2014/main" id="{88439003-BA24-4D03-9515-E45282DCB93B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cs-CZ"/>
              <a:t> </a:t>
            </a:r>
            <a:endParaRPr lang="cs-CZ" dirty="0"/>
          </a:p>
        </p:txBody>
      </p:sp>
      <p:sp>
        <p:nvSpPr>
          <p:cNvPr id="18" name="Nadpis 17">
            <a:extLst>
              <a:ext uri="{FF2B5EF4-FFF2-40B4-BE49-F238E27FC236}">
                <a16:creationId xmlns:a16="http://schemas.microsoft.com/office/drawing/2014/main" id="{94A70AC7-1EFC-4CDC-91A0-19EC9A3811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agenda</a:t>
            </a:r>
            <a:endParaRPr lang="cs-CZ" dirty="0"/>
          </a:p>
        </p:txBody>
      </p:sp>
      <p:sp>
        <p:nvSpPr>
          <p:cNvPr id="26" name="Zástupný text 25">
            <a:extLst>
              <a:ext uri="{FF2B5EF4-FFF2-40B4-BE49-F238E27FC236}">
                <a16:creationId xmlns:a16="http://schemas.microsoft.com/office/drawing/2014/main" id="{0CCDABAA-6C06-4847-B840-8ACC12DD4B02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 dirty="0"/>
              <a:t>ADVANCED TRAINING</a:t>
            </a:r>
            <a:endParaRPr lang="cs-CZ" dirty="0"/>
          </a:p>
        </p:txBody>
      </p:sp>
      <p:sp>
        <p:nvSpPr>
          <p:cNvPr id="29" name="Footer Placeholder 28">
            <a:extLst>
              <a:ext uri="{FF2B5EF4-FFF2-40B4-BE49-F238E27FC236}">
                <a16:creationId xmlns:a16="http://schemas.microsoft.com/office/drawing/2014/main" id="{B58CBC04-8A68-4219-5D25-E24B43C8E491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/>
        <p:txBody>
          <a:bodyPr/>
          <a:lstStyle/>
          <a:p>
            <a:r>
              <a:rPr lang="cs-CZ" dirty="0"/>
              <a:t>P00</a:t>
            </a:r>
            <a:r>
              <a:rPr lang="en-US" dirty="0"/>
              <a:t>8</a:t>
            </a:r>
            <a:r>
              <a:rPr lang="cs-CZ" dirty="0"/>
              <a:t>/</a:t>
            </a:r>
            <a:r>
              <a:rPr lang="en-US" dirty="0"/>
              <a:t>9</a:t>
            </a:r>
            <a:r>
              <a:rPr lang="cs-CZ" dirty="0"/>
              <a:t>0</a:t>
            </a:r>
            <a:r>
              <a:rPr lang="en-US" dirty="0"/>
              <a:t>A</a:t>
            </a:r>
            <a:r>
              <a:rPr lang="cs-CZ" dirty="0"/>
              <a:t> 3</a:t>
            </a:r>
            <a:r>
              <a:rPr lang="en-US" dirty="0"/>
              <a:t>0</a:t>
            </a:r>
            <a:r>
              <a:rPr lang="cs-CZ" dirty="0"/>
              <a:t>/</a:t>
            </a:r>
            <a:r>
              <a:rPr lang="en-US" dirty="0"/>
              <a:t>11</a:t>
            </a:r>
            <a:r>
              <a:rPr lang="cs-CZ" dirty="0"/>
              <a:t>/202</a:t>
            </a:r>
            <a:r>
              <a:rPr lang="en-US" dirty="0"/>
              <a:t>3</a:t>
            </a:r>
            <a:endParaRPr lang="cs-CZ" dirty="0"/>
          </a:p>
        </p:txBody>
      </p:sp>
      <p:sp>
        <p:nvSpPr>
          <p:cNvPr id="30" name="Slide Number Placeholder 29">
            <a:extLst>
              <a:ext uri="{FF2B5EF4-FFF2-40B4-BE49-F238E27FC236}">
                <a16:creationId xmlns:a16="http://schemas.microsoft.com/office/drawing/2014/main" id="{B4B9B097-1B37-AE64-17D6-8075AFB2DE00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3</a:t>
            </a:fld>
            <a:endParaRPr lang="cs-CZ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1E2D2E8D-A7B1-ED49-1209-FD515CACF1E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15560" y="1422062"/>
            <a:ext cx="5624649" cy="40138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85209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7" name="Group 26">
            <a:extLst>
              <a:ext uri="{FF2B5EF4-FFF2-40B4-BE49-F238E27FC236}">
                <a16:creationId xmlns:a16="http://schemas.microsoft.com/office/drawing/2014/main" id="{7F430AB6-070B-6A4C-394C-7C0D2D89DE1E}"/>
              </a:ext>
            </a:extLst>
          </p:cNvPr>
          <p:cNvGrpSpPr/>
          <p:nvPr/>
        </p:nvGrpSpPr>
        <p:grpSpPr>
          <a:xfrm>
            <a:off x="7605248" y="232614"/>
            <a:ext cx="4051230" cy="2891048"/>
            <a:chOff x="7605248" y="232614"/>
            <a:chExt cx="4051230" cy="2891048"/>
          </a:xfrm>
        </p:grpSpPr>
        <p:pic>
          <p:nvPicPr>
            <p:cNvPr id="28" name="Picture 27">
              <a:extLst>
                <a:ext uri="{FF2B5EF4-FFF2-40B4-BE49-F238E27FC236}">
                  <a16:creationId xmlns:a16="http://schemas.microsoft.com/office/drawing/2014/main" id="{B1992F88-69C2-E7C9-B92E-70DBEBE148A2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7605248" y="232614"/>
              <a:ext cx="4051230" cy="2891048"/>
            </a:xfrm>
            <a:prstGeom prst="rect">
              <a:avLst/>
            </a:prstGeom>
          </p:spPr>
        </p:pic>
        <p:sp>
          <p:nvSpPr>
            <p:cNvPr id="29" name="Rectangle 28">
              <a:extLst>
                <a:ext uri="{FF2B5EF4-FFF2-40B4-BE49-F238E27FC236}">
                  <a16:creationId xmlns:a16="http://schemas.microsoft.com/office/drawing/2014/main" id="{FBBC35BF-DFB2-3D59-7BBD-B5DDA68B55F8}"/>
                </a:ext>
              </a:extLst>
            </p:cNvPr>
            <p:cNvSpPr/>
            <p:nvPr/>
          </p:nvSpPr>
          <p:spPr>
            <a:xfrm>
              <a:off x="8391878" y="422005"/>
              <a:ext cx="1086858" cy="577082"/>
            </a:xfrm>
            <a:prstGeom prst="rect">
              <a:avLst/>
            </a:prstGeom>
            <a:noFill/>
            <a:ln w="38100">
              <a:solidFill>
                <a:srgbClr val="FF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pic>
        <p:nvPicPr>
          <p:cNvPr id="26" name="Picture 25">
            <a:extLst>
              <a:ext uri="{FF2B5EF4-FFF2-40B4-BE49-F238E27FC236}">
                <a16:creationId xmlns:a16="http://schemas.microsoft.com/office/drawing/2014/main" id="{D7B66F3E-AA36-21F6-2A00-ECAC5D89A33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42093" y="1801228"/>
            <a:ext cx="5711366" cy="4676138"/>
          </a:xfrm>
          <a:prstGeom prst="rect">
            <a:avLst/>
          </a:prstGeom>
        </p:spPr>
      </p:pic>
      <p:sp>
        <p:nvSpPr>
          <p:cNvPr id="34" name="Arrow: Down 33">
            <a:extLst>
              <a:ext uri="{FF2B5EF4-FFF2-40B4-BE49-F238E27FC236}">
                <a16:creationId xmlns:a16="http://schemas.microsoft.com/office/drawing/2014/main" id="{0E4FE1CF-BABA-5356-8D96-AD79943778AA}"/>
              </a:ext>
            </a:extLst>
          </p:cNvPr>
          <p:cNvSpPr/>
          <p:nvPr/>
        </p:nvSpPr>
        <p:spPr>
          <a:xfrm rot="2936575">
            <a:off x="7760007" y="829781"/>
            <a:ext cx="193616" cy="1250513"/>
          </a:xfrm>
          <a:prstGeom prst="downArrow">
            <a:avLst>
              <a:gd name="adj1" fmla="val 44005"/>
              <a:gd name="adj2" fmla="val 69965"/>
            </a:avLst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6">
              <a:shade val="15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Zástupný text 10">
            <a:extLst>
              <a:ext uri="{FF2B5EF4-FFF2-40B4-BE49-F238E27FC236}">
                <a16:creationId xmlns:a16="http://schemas.microsoft.com/office/drawing/2014/main" id="{E4794A32-6F51-4591-885A-249D177410C8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151791" y="1048221"/>
            <a:ext cx="10202008" cy="424732"/>
          </a:xfrm>
        </p:spPr>
        <p:txBody>
          <a:bodyPr/>
          <a:lstStyle/>
          <a:p>
            <a:r>
              <a:rPr lang="en-US" dirty="0"/>
              <a:t>BATCH</a:t>
            </a:r>
          </a:p>
        </p:txBody>
      </p:sp>
      <p:sp>
        <p:nvSpPr>
          <p:cNvPr id="8" name="Nadpis 7">
            <a:extLst>
              <a:ext uri="{FF2B5EF4-FFF2-40B4-BE49-F238E27FC236}">
                <a16:creationId xmlns:a16="http://schemas.microsoft.com/office/drawing/2014/main" id="{74B0E6C8-5FA3-4040-88BF-770C1A50E2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BATCH PROCESSING</a:t>
            </a:r>
            <a:endParaRPr lang="cs-CZ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D4C8403-4DF3-B80E-E134-ADD948473240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3385038" y="6627169"/>
            <a:ext cx="6528986" cy="230832"/>
          </a:xfrm>
        </p:spPr>
        <p:txBody>
          <a:bodyPr/>
          <a:lstStyle/>
          <a:p>
            <a:r>
              <a:rPr lang="en-US" dirty="0"/>
              <a:t>ADVANCED TRAINING / BATCH PROCESSING / BATCH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A294B55-8B3F-F619-CB10-B95D5EDE5418}"/>
              </a:ext>
            </a:extLst>
          </p:cNvPr>
          <p:cNvSpPr>
            <a:spLocks noGrp="1"/>
          </p:cNvSpPr>
          <p:nvPr>
            <p:ph type="ftr" sz="quarter" idx="20"/>
          </p:nvPr>
        </p:nvSpPr>
        <p:spPr/>
        <p:txBody>
          <a:bodyPr/>
          <a:lstStyle/>
          <a:p>
            <a:r>
              <a:rPr lang="cs-CZ" dirty="0"/>
              <a:t>P00</a:t>
            </a:r>
            <a:r>
              <a:rPr lang="en-US" dirty="0"/>
              <a:t>8</a:t>
            </a:r>
            <a:r>
              <a:rPr lang="cs-CZ" dirty="0"/>
              <a:t>/</a:t>
            </a:r>
            <a:r>
              <a:rPr lang="en-US" dirty="0"/>
              <a:t>9</a:t>
            </a:r>
            <a:r>
              <a:rPr lang="cs-CZ" dirty="0"/>
              <a:t>0</a:t>
            </a:r>
            <a:r>
              <a:rPr lang="en-US" dirty="0"/>
              <a:t>A</a:t>
            </a:r>
            <a:r>
              <a:rPr lang="cs-CZ" dirty="0"/>
              <a:t> 3</a:t>
            </a:r>
            <a:r>
              <a:rPr lang="en-US" dirty="0"/>
              <a:t>0</a:t>
            </a:r>
            <a:r>
              <a:rPr lang="cs-CZ" dirty="0"/>
              <a:t>/</a:t>
            </a:r>
            <a:r>
              <a:rPr lang="en-US" dirty="0"/>
              <a:t>11</a:t>
            </a:r>
            <a:r>
              <a:rPr lang="cs-CZ" dirty="0"/>
              <a:t>/202</a:t>
            </a:r>
            <a:r>
              <a:rPr lang="en-US" dirty="0"/>
              <a:t>3</a:t>
            </a:r>
            <a:endParaRPr lang="cs-CZ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0888D64-F1F2-BB0C-DDF7-4A767AFAE46F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4</a:t>
            </a:fld>
            <a:endParaRPr lang="cs-CZ"/>
          </a:p>
        </p:txBody>
      </p:sp>
      <p:sp>
        <p:nvSpPr>
          <p:cNvPr id="13" name="Zástupný text 8">
            <a:extLst>
              <a:ext uri="{FF2B5EF4-FFF2-40B4-BE49-F238E27FC236}">
                <a16:creationId xmlns:a16="http://schemas.microsoft.com/office/drawing/2014/main" id="{C858EAE7-3F68-8F97-4709-75580D88945C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168609" y="1630428"/>
            <a:ext cx="4651746" cy="3033821"/>
          </a:xfrm>
        </p:spPr>
        <p:txBody>
          <a:bodyPr/>
          <a:lstStyle/>
          <a:p>
            <a:r>
              <a:rPr lang="en-US" sz="1800" dirty="0"/>
              <a:t>File Types available for Batch: Chromatograms, Calibration Standards, Sequence Files</a:t>
            </a:r>
          </a:p>
          <a:p>
            <a:r>
              <a:rPr lang="en-US" sz="1800" b="1" dirty="0"/>
              <a:t>Reprocessing</a:t>
            </a:r>
            <a:r>
              <a:rPr lang="en-US" sz="1800" dirty="0"/>
              <a:t> chromatograms by selected method</a:t>
            </a:r>
            <a:endParaRPr lang="cs-CZ" sz="1800" dirty="0"/>
          </a:p>
          <a:p>
            <a:r>
              <a:rPr lang="en-US" sz="1800" b="1" dirty="0"/>
              <a:t>Complete processing </a:t>
            </a:r>
            <a:r>
              <a:rPr lang="en-US" sz="1800" dirty="0"/>
              <a:t>of whole sequences</a:t>
            </a:r>
          </a:p>
          <a:p>
            <a:r>
              <a:rPr lang="en-US" sz="1800" dirty="0"/>
              <a:t>Subsequent </a:t>
            </a:r>
            <a:r>
              <a:rPr lang="en-US" sz="1800" b="1" dirty="0"/>
              <a:t>printing</a:t>
            </a:r>
            <a:r>
              <a:rPr lang="en-US" sz="1800" dirty="0"/>
              <a:t> of results using a defined Report Style </a:t>
            </a:r>
          </a:p>
          <a:p>
            <a:r>
              <a:rPr lang="en-US" sz="1800" dirty="0"/>
              <a:t>Opening via a program of choice</a:t>
            </a:r>
            <a:r>
              <a:rPr lang="cs-CZ" sz="1800" dirty="0"/>
              <a:t> or further</a:t>
            </a:r>
            <a:r>
              <a:rPr lang="en-US" sz="1800" dirty="0"/>
              <a:t> processing </a:t>
            </a:r>
            <a:r>
              <a:rPr lang="cs-CZ" sz="1800" dirty="0"/>
              <a:t>of the </a:t>
            </a:r>
            <a:r>
              <a:rPr lang="en-US" sz="1800" dirty="0"/>
              <a:t>exported data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77B8DC63-5264-C5AE-F138-BF4CE1DEDD2A}"/>
              </a:ext>
            </a:extLst>
          </p:cNvPr>
          <p:cNvSpPr/>
          <p:nvPr/>
        </p:nvSpPr>
        <p:spPr>
          <a:xfrm>
            <a:off x="8070573" y="2136018"/>
            <a:ext cx="1256307" cy="379776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2FBA3D1C-C6B4-65A3-7FF9-20EDFF84FA41}"/>
              </a:ext>
            </a:extLst>
          </p:cNvPr>
          <p:cNvSpPr/>
          <p:nvPr/>
        </p:nvSpPr>
        <p:spPr>
          <a:xfrm>
            <a:off x="9367351" y="2042084"/>
            <a:ext cx="2478157" cy="4152402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141146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ástupný text 8">
            <a:extLst>
              <a:ext uri="{FF2B5EF4-FFF2-40B4-BE49-F238E27FC236}">
                <a16:creationId xmlns:a16="http://schemas.microsoft.com/office/drawing/2014/main" id="{4CAD5C09-25F2-47D7-86F1-8FBA6EACFE87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168608" y="1630428"/>
            <a:ext cx="4538228" cy="3170172"/>
          </a:xfrm>
        </p:spPr>
        <p:txBody>
          <a:bodyPr/>
          <a:lstStyle/>
          <a:p>
            <a:r>
              <a:rPr lang="cs-CZ" sz="1800" dirty="0"/>
              <a:t>Window header contains the name of the current report style (depending on the window it was opened from)</a:t>
            </a:r>
          </a:p>
          <a:p>
            <a:r>
              <a:rPr lang="cs-CZ" sz="1800" dirty="0"/>
              <a:t>Tabs which are to be printed are marked by a tick</a:t>
            </a:r>
          </a:p>
          <a:p>
            <a:r>
              <a:rPr lang="cs-CZ" sz="1800" dirty="0"/>
              <a:t>Custom image/logo can be set in the Lab. Header of the report</a:t>
            </a:r>
          </a:p>
        </p:txBody>
      </p:sp>
      <p:sp>
        <p:nvSpPr>
          <p:cNvPr id="11" name="Zástupný text 10">
            <a:extLst>
              <a:ext uri="{FF2B5EF4-FFF2-40B4-BE49-F238E27FC236}">
                <a16:creationId xmlns:a16="http://schemas.microsoft.com/office/drawing/2014/main" id="{E4794A32-6F51-4591-885A-249D177410C8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151791" y="1048221"/>
            <a:ext cx="10202008" cy="424732"/>
          </a:xfrm>
        </p:spPr>
        <p:txBody>
          <a:bodyPr/>
          <a:lstStyle/>
          <a:p>
            <a:r>
              <a:rPr lang="en-US" dirty="0"/>
              <a:t>Lab. header</a:t>
            </a:r>
          </a:p>
        </p:txBody>
      </p:sp>
      <p:sp>
        <p:nvSpPr>
          <p:cNvPr id="8" name="Nadpis 7">
            <a:extLst>
              <a:ext uri="{FF2B5EF4-FFF2-40B4-BE49-F238E27FC236}">
                <a16:creationId xmlns:a16="http://schemas.microsoft.com/office/drawing/2014/main" id="{74B0E6C8-5FA3-4040-88BF-770C1A50E2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Report setup</a:t>
            </a:r>
            <a:endParaRPr lang="cs-CZ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D4C8403-4DF3-B80E-E134-ADD948473240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 dirty="0"/>
              <a:t>ADVANCED TRAINING / </a:t>
            </a:r>
            <a:r>
              <a:rPr lang="cs-CZ" dirty="0"/>
              <a:t>REPORT SETUP</a:t>
            </a:r>
            <a:r>
              <a:rPr lang="en-US" dirty="0"/>
              <a:t> / </a:t>
            </a:r>
            <a:r>
              <a:rPr lang="cs-CZ" dirty="0"/>
              <a:t>LAB. HEADER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A294B55-8B3F-F619-CB10-B95D5EDE5418}"/>
              </a:ext>
            </a:extLst>
          </p:cNvPr>
          <p:cNvSpPr>
            <a:spLocks noGrp="1"/>
          </p:cNvSpPr>
          <p:nvPr>
            <p:ph type="ftr" sz="quarter" idx="20"/>
          </p:nvPr>
        </p:nvSpPr>
        <p:spPr/>
        <p:txBody>
          <a:bodyPr/>
          <a:lstStyle/>
          <a:p>
            <a:r>
              <a:rPr lang="cs-CZ" dirty="0"/>
              <a:t>P00</a:t>
            </a:r>
            <a:r>
              <a:rPr lang="en-US" dirty="0"/>
              <a:t>8</a:t>
            </a:r>
            <a:r>
              <a:rPr lang="cs-CZ" dirty="0"/>
              <a:t>/</a:t>
            </a:r>
            <a:r>
              <a:rPr lang="en-US" dirty="0"/>
              <a:t>9</a:t>
            </a:r>
            <a:r>
              <a:rPr lang="cs-CZ" dirty="0"/>
              <a:t>0</a:t>
            </a:r>
            <a:r>
              <a:rPr lang="en-US" dirty="0"/>
              <a:t>A</a:t>
            </a:r>
            <a:r>
              <a:rPr lang="cs-CZ" dirty="0"/>
              <a:t> 3</a:t>
            </a:r>
            <a:r>
              <a:rPr lang="en-US" dirty="0"/>
              <a:t>0</a:t>
            </a:r>
            <a:r>
              <a:rPr lang="cs-CZ" dirty="0"/>
              <a:t>/</a:t>
            </a:r>
            <a:r>
              <a:rPr lang="en-US" dirty="0"/>
              <a:t>11</a:t>
            </a:r>
            <a:r>
              <a:rPr lang="cs-CZ" dirty="0"/>
              <a:t>/202</a:t>
            </a:r>
            <a:r>
              <a:rPr lang="en-US" dirty="0"/>
              <a:t>3</a:t>
            </a:r>
            <a:endParaRPr lang="cs-CZ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0888D64-F1F2-BB0C-DDF7-4A767AFAE46F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5</a:t>
            </a:fld>
            <a:endParaRPr lang="cs-CZ"/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64FEF080-CDA2-9399-9231-5B4F8C26FDFA}"/>
              </a:ext>
            </a:extLst>
          </p:cNvPr>
          <p:cNvGrpSpPr/>
          <p:nvPr/>
        </p:nvGrpSpPr>
        <p:grpSpPr>
          <a:xfrm>
            <a:off x="6168699" y="1738883"/>
            <a:ext cx="5676781" cy="4197193"/>
            <a:chOff x="6061652" y="1961379"/>
            <a:chExt cx="5501644" cy="4067704"/>
          </a:xfrm>
        </p:grpSpPr>
        <p:pic>
          <p:nvPicPr>
            <p:cNvPr id="12" name="Picture 11" descr="A screenshot of a computer&#10;&#10;Description automatically generated">
              <a:extLst>
                <a:ext uri="{FF2B5EF4-FFF2-40B4-BE49-F238E27FC236}">
                  <a16:creationId xmlns:a16="http://schemas.microsoft.com/office/drawing/2014/main" id="{D16F2F35-D2F2-ED5A-C0E7-129EEE626B91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061652" y="1961379"/>
              <a:ext cx="5501644" cy="4067704"/>
            </a:xfrm>
            <a:prstGeom prst="rect">
              <a:avLst/>
            </a:prstGeom>
          </p:spPr>
        </p:pic>
        <p:sp>
          <p:nvSpPr>
            <p:cNvPr id="18" name="Arrow: Down 17">
              <a:extLst>
                <a:ext uri="{FF2B5EF4-FFF2-40B4-BE49-F238E27FC236}">
                  <a16:creationId xmlns:a16="http://schemas.microsoft.com/office/drawing/2014/main" id="{9FBE2461-E692-1644-39AC-F27D267B6C45}"/>
                </a:ext>
              </a:extLst>
            </p:cNvPr>
            <p:cNvSpPr/>
            <p:nvPr/>
          </p:nvSpPr>
          <p:spPr>
            <a:xfrm rot="16628053">
              <a:off x="7799426" y="3174544"/>
              <a:ext cx="89449" cy="213782"/>
            </a:xfrm>
            <a:prstGeom prst="downArrow">
              <a:avLst>
                <a:gd name="adj1" fmla="val 44005"/>
                <a:gd name="adj2" fmla="val 69965"/>
              </a:avLst>
            </a:prstGeom>
            <a:solidFill>
              <a:srgbClr val="FF0000"/>
            </a:solidFill>
            <a:ln>
              <a:solidFill>
                <a:srgbClr val="C00000"/>
              </a:solidFill>
            </a:ln>
          </p:spPr>
          <p:style>
            <a:lnRef idx="2">
              <a:schemeClr val="accent6">
                <a:shade val="15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" name="Rectangle 1">
              <a:extLst>
                <a:ext uri="{FF2B5EF4-FFF2-40B4-BE49-F238E27FC236}">
                  <a16:creationId xmlns:a16="http://schemas.microsoft.com/office/drawing/2014/main" id="{432FD253-CF21-4B26-C105-AA4269C69C9A}"/>
                </a:ext>
              </a:extLst>
            </p:cNvPr>
            <p:cNvSpPr/>
            <p:nvPr/>
          </p:nvSpPr>
          <p:spPr>
            <a:xfrm>
              <a:off x="6918960" y="3118756"/>
              <a:ext cx="773974" cy="326572"/>
            </a:xfrm>
            <a:prstGeom prst="rect">
              <a:avLst/>
            </a:prstGeom>
            <a:noFill/>
            <a:ln w="38100">
              <a:solidFill>
                <a:srgbClr val="FF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15" name="Arrow: Down 14">
            <a:extLst>
              <a:ext uri="{FF2B5EF4-FFF2-40B4-BE49-F238E27FC236}">
                <a16:creationId xmlns:a16="http://schemas.microsoft.com/office/drawing/2014/main" id="{F1210E1A-4908-1459-056D-0E21455B6FA1}"/>
              </a:ext>
            </a:extLst>
          </p:cNvPr>
          <p:cNvSpPr/>
          <p:nvPr/>
        </p:nvSpPr>
        <p:spPr>
          <a:xfrm rot="15625583">
            <a:off x="5538617" y="1540515"/>
            <a:ext cx="144107" cy="840807"/>
          </a:xfrm>
          <a:prstGeom prst="downArrow">
            <a:avLst>
              <a:gd name="adj1" fmla="val 44005"/>
              <a:gd name="adj2" fmla="val 69965"/>
            </a:avLst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6">
              <a:shade val="15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Arrow: Down 15">
            <a:extLst>
              <a:ext uri="{FF2B5EF4-FFF2-40B4-BE49-F238E27FC236}">
                <a16:creationId xmlns:a16="http://schemas.microsoft.com/office/drawing/2014/main" id="{21B37978-0A79-CF31-DEAB-4440CFBAFFCF}"/>
              </a:ext>
            </a:extLst>
          </p:cNvPr>
          <p:cNvSpPr/>
          <p:nvPr/>
        </p:nvSpPr>
        <p:spPr>
          <a:xfrm rot="15803467">
            <a:off x="5709548" y="2583758"/>
            <a:ext cx="144107" cy="687280"/>
          </a:xfrm>
          <a:prstGeom prst="downArrow">
            <a:avLst>
              <a:gd name="adj1" fmla="val 44005"/>
              <a:gd name="adj2" fmla="val 69965"/>
            </a:avLst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6">
              <a:shade val="15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A58422AE-6900-F5F6-0825-0964401EA9A9}"/>
              </a:ext>
            </a:extLst>
          </p:cNvPr>
          <p:cNvSpPr/>
          <p:nvPr/>
        </p:nvSpPr>
        <p:spPr>
          <a:xfrm>
            <a:off x="6154799" y="1738883"/>
            <a:ext cx="1039751" cy="177381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171794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ástupný text 8">
            <a:extLst>
              <a:ext uri="{FF2B5EF4-FFF2-40B4-BE49-F238E27FC236}">
                <a16:creationId xmlns:a16="http://schemas.microsoft.com/office/drawing/2014/main" id="{4CAD5C09-25F2-47D7-86F1-8FBA6EACFE87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168608" y="1630428"/>
            <a:ext cx="10185191" cy="458757"/>
          </a:xfrm>
        </p:spPr>
        <p:txBody>
          <a:bodyPr/>
          <a:lstStyle/>
          <a:p>
            <a:r>
              <a:rPr lang="en-US" sz="1800" dirty="0"/>
              <a:t>Chromatogram – Tiled by</a:t>
            </a:r>
            <a:endParaRPr lang="cs-CZ" sz="1800" dirty="0"/>
          </a:p>
        </p:txBody>
      </p:sp>
      <p:sp>
        <p:nvSpPr>
          <p:cNvPr id="11" name="Zástupný text 10">
            <a:extLst>
              <a:ext uri="{FF2B5EF4-FFF2-40B4-BE49-F238E27FC236}">
                <a16:creationId xmlns:a16="http://schemas.microsoft.com/office/drawing/2014/main" id="{E4794A32-6F51-4591-885A-249D177410C8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151791" y="1048221"/>
            <a:ext cx="10202008" cy="424732"/>
          </a:xfrm>
        </p:spPr>
        <p:txBody>
          <a:bodyPr/>
          <a:lstStyle/>
          <a:p>
            <a:r>
              <a:rPr lang="en-US" dirty="0"/>
              <a:t>Tiled signals</a:t>
            </a:r>
          </a:p>
        </p:txBody>
      </p:sp>
      <p:sp>
        <p:nvSpPr>
          <p:cNvPr id="8" name="Nadpis 7">
            <a:extLst>
              <a:ext uri="{FF2B5EF4-FFF2-40B4-BE49-F238E27FC236}">
                <a16:creationId xmlns:a16="http://schemas.microsoft.com/office/drawing/2014/main" id="{74B0E6C8-5FA3-4040-88BF-770C1A50E2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Report setup</a:t>
            </a:r>
            <a:r>
              <a:rPr lang="en-US" dirty="0"/>
              <a:t>	</a:t>
            </a:r>
            <a:endParaRPr lang="cs-CZ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D4C8403-4DF3-B80E-E134-ADD948473240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 dirty="0"/>
              <a:t>ADVANCED TRAINING / </a:t>
            </a:r>
            <a:r>
              <a:rPr lang="cs-CZ" dirty="0"/>
              <a:t>REPORT SETUP</a:t>
            </a:r>
            <a:r>
              <a:rPr lang="en-US" dirty="0"/>
              <a:t> / </a:t>
            </a:r>
            <a:r>
              <a:rPr lang="cs-CZ" dirty="0"/>
              <a:t>TILED SIGNALS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A294B55-8B3F-F619-CB10-B95D5EDE5418}"/>
              </a:ext>
            </a:extLst>
          </p:cNvPr>
          <p:cNvSpPr>
            <a:spLocks noGrp="1"/>
          </p:cNvSpPr>
          <p:nvPr>
            <p:ph type="ftr" sz="quarter" idx="20"/>
          </p:nvPr>
        </p:nvSpPr>
        <p:spPr/>
        <p:txBody>
          <a:bodyPr/>
          <a:lstStyle/>
          <a:p>
            <a:r>
              <a:rPr lang="cs-CZ" dirty="0"/>
              <a:t>P00</a:t>
            </a:r>
            <a:r>
              <a:rPr lang="en-US" dirty="0"/>
              <a:t>8</a:t>
            </a:r>
            <a:r>
              <a:rPr lang="cs-CZ" dirty="0"/>
              <a:t>/</a:t>
            </a:r>
            <a:r>
              <a:rPr lang="en-US" dirty="0"/>
              <a:t>9</a:t>
            </a:r>
            <a:r>
              <a:rPr lang="cs-CZ" dirty="0"/>
              <a:t>0</a:t>
            </a:r>
            <a:r>
              <a:rPr lang="en-US" dirty="0"/>
              <a:t>A</a:t>
            </a:r>
            <a:r>
              <a:rPr lang="cs-CZ" dirty="0"/>
              <a:t> 3</a:t>
            </a:r>
            <a:r>
              <a:rPr lang="en-US" dirty="0"/>
              <a:t>0</a:t>
            </a:r>
            <a:r>
              <a:rPr lang="cs-CZ" dirty="0"/>
              <a:t>/</a:t>
            </a:r>
            <a:r>
              <a:rPr lang="en-US" dirty="0"/>
              <a:t>11</a:t>
            </a:r>
            <a:r>
              <a:rPr lang="cs-CZ" dirty="0"/>
              <a:t>/202</a:t>
            </a:r>
            <a:r>
              <a:rPr lang="en-US" dirty="0"/>
              <a:t>3</a:t>
            </a:r>
            <a:endParaRPr lang="cs-CZ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0888D64-F1F2-BB0C-DDF7-4A767AFAE46F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6</a:t>
            </a:fld>
            <a:endParaRPr lang="cs-CZ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0464156D-BB08-9F71-5BAB-15E2959D48A7}"/>
              </a:ext>
            </a:extLst>
          </p:cNvPr>
          <p:cNvGrpSpPr/>
          <p:nvPr/>
        </p:nvGrpSpPr>
        <p:grpSpPr>
          <a:xfrm>
            <a:off x="270892" y="2504793"/>
            <a:ext cx="7048499" cy="3415406"/>
            <a:chOff x="684329" y="2208559"/>
            <a:chExt cx="7048499" cy="3415406"/>
          </a:xfrm>
        </p:grpSpPr>
        <p:pic>
          <p:nvPicPr>
            <p:cNvPr id="7" name="Picture 6">
              <a:extLst>
                <a:ext uri="{FF2B5EF4-FFF2-40B4-BE49-F238E27FC236}">
                  <a16:creationId xmlns:a16="http://schemas.microsoft.com/office/drawing/2014/main" id="{D9342517-6AC6-7A42-BEBA-B350746311A3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684329" y="2208559"/>
              <a:ext cx="7048499" cy="3415406"/>
            </a:xfrm>
            <a:prstGeom prst="rect">
              <a:avLst/>
            </a:prstGeom>
          </p:spPr>
        </p:pic>
        <p:sp>
          <p:nvSpPr>
            <p:cNvPr id="2" name="Rectangle 1">
              <a:extLst>
                <a:ext uri="{FF2B5EF4-FFF2-40B4-BE49-F238E27FC236}">
                  <a16:creationId xmlns:a16="http://schemas.microsoft.com/office/drawing/2014/main" id="{432FD253-CF21-4B26-C105-AA4269C69C9A}"/>
                </a:ext>
              </a:extLst>
            </p:cNvPr>
            <p:cNvSpPr/>
            <p:nvPr/>
          </p:nvSpPr>
          <p:spPr>
            <a:xfrm>
              <a:off x="3385037" y="3467100"/>
              <a:ext cx="515451" cy="160020"/>
            </a:xfrm>
            <a:prstGeom prst="rect">
              <a:avLst/>
            </a:prstGeom>
            <a:noFill/>
            <a:ln w="38100">
              <a:solidFill>
                <a:srgbClr val="FF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A18F163B-99B8-D460-D5C5-6AD7940DC467}"/>
                </a:ext>
              </a:extLst>
            </p:cNvPr>
            <p:cNvSpPr/>
            <p:nvPr/>
          </p:nvSpPr>
          <p:spPr>
            <a:xfrm>
              <a:off x="3385037" y="3809794"/>
              <a:ext cx="549475" cy="160020"/>
            </a:xfrm>
            <a:prstGeom prst="rect">
              <a:avLst/>
            </a:prstGeom>
            <a:noFill/>
            <a:ln w="38100">
              <a:solidFill>
                <a:srgbClr val="FF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pic>
        <p:nvPicPr>
          <p:cNvPr id="20" name="Picture 19">
            <a:extLst>
              <a:ext uri="{FF2B5EF4-FFF2-40B4-BE49-F238E27FC236}">
                <a16:creationId xmlns:a16="http://schemas.microsoft.com/office/drawing/2014/main" id="{21A9024D-FCC7-414D-51EB-EC6E9B91C0C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19032" y="4421340"/>
            <a:ext cx="4392704" cy="2134244"/>
          </a:xfrm>
          <a:prstGeom prst="rect">
            <a:avLst/>
          </a:prstGeom>
        </p:spPr>
      </p:pic>
      <p:sp>
        <p:nvSpPr>
          <p:cNvPr id="13" name="Arrow: Down 12">
            <a:extLst>
              <a:ext uri="{FF2B5EF4-FFF2-40B4-BE49-F238E27FC236}">
                <a16:creationId xmlns:a16="http://schemas.microsoft.com/office/drawing/2014/main" id="{DB8C9E56-2852-98E9-455D-E930F324DEA5}"/>
              </a:ext>
            </a:extLst>
          </p:cNvPr>
          <p:cNvSpPr/>
          <p:nvPr/>
        </p:nvSpPr>
        <p:spPr>
          <a:xfrm rot="16553440">
            <a:off x="5944423" y="2091667"/>
            <a:ext cx="151355" cy="4926896"/>
          </a:xfrm>
          <a:prstGeom prst="downArrow">
            <a:avLst>
              <a:gd name="adj1" fmla="val 44005"/>
              <a:gd name="adj2" fmla="val 69965"/>
            </a:avLst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6">
              <a:shade val="15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37A60024-9EC0-D1AE-6A45-5CADA800D40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735924" y="200200"/>
            <a:ext cx="3958920" cy="3947428"/>
          </a:xfrm>
          <a:prstGeom prst="rect">
            <a:avLst/>
          </a:prstGeom>
        </p:spPr>
      </p:pic>
      <p:sp>
        <p:nvSpPr>
          <p:cNvPr id="18" name="Arrow: Down 17">
            <a:extLst>
              <a:ext uri="{FF2B5EF4-FFF2-40B4-BE49-F238E27FC236}">
                <a16:creationId xmlns:a16="http://schemas.microsoft.com/office/drawing/2014/main" id="{9FBE2461-E692-1644-39AC-F27D267B6C45}"/>
              </a:ext>
            </a:extLst>
          </p:cNvPr>
          <p:cNvSpPr/>
          <p:nvPr/>
        </p:nvSpPr>
        <p:spPr>
          <a:xfrm rot="15152872">
            <a:off x="5780693" y="582355"/>
            <a:ext cx="151355" cy="4848379"/>
          </a:xfrm>
          <a:prstGeom prst="downArrow">
            <a:avLst>
              <a:gd name="adj1" fmla="val 44005"/>
              <a:gd name="adj2" fmla="val 69965"/>
            </a:avLst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6">
              <a:shade val="15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07061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ástupný text 8">
            <a:extLst>
              <a:ext uri="{FF2B5EF4-FFF2-40B4-BE49-F238E27FC236}">
                <a16:creationId xmlns:a16="http://schemas.microsoft.com/office/drawing/2014/main" id="{4CAD5C09-25F2-47D7-86F1-8FBA6EACFE87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168608" y="1630428"/>
            <a:ext cx="10185191" cy="735756"/>
          </a:xfrm>
        </p:spPr>
        <p:txBody>
          <a:bodyPr/>
          <a:lstStyle/>
          <a:p>
            <a:r>
              <a:rPr lang="en-US" sz="1800" dirty="0"/>
              <a:t>Order of all tabs between Lab. Header and Audit &amp; Signatures can be changed by left-clicking the tab and </a:t>
            </a:r>
            <a:r>
              <a:rPr lang="en-US" sz="1800" b="1" dirty="0"/>
              <a:t>dragging</a:t>
            </a:r>
            <a:r>
              <a:rPr lang="en-US" sz="1800" dirty="0"/>
              <a:t> it to the desired position or by right-clicking and selecting where to move the selected tab</a:t>
            </a:r>
            <a:endParaRPr lang="cs-CZ" sz="1800" dirty="0"/>
          </a:p>
        </p:txBody>
      </p:sp>
      <p:sp>
        <p:nvSpPr>
          <p:cNvPr id="11" name="Zástupný text 10">
            <a:extLst>
              <a:ext uri="{FF2B5EF4-FFF2-40B4-BE49-F238E27FC236}">
                <a16:creationId xmlns:a16="http://schemas.microsoft.com/office/drawing/2014/main" id="{E4794A32-6F51-4591-885A-249D177410C8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151791" y="1048221"/>
            <a:ext cx="10202008" cy="424732"/>
          </a:xfrm>
        </p:spPr>
        <p:txBody>
          <a:bodyPr/>
          <a:lstStyle/>
          <a:p>
            <a:r>
              <a:rPr lang="en-US" dirty="0"/>
              <a:t>Order of sections</a:t>
            </a:r>
          </a:p>
        </p:txBody>
      </p:sp>
      <p:sp>
        <p:nvSpPr>
          <p:cNvPr id="8" name="Nadpis 7">
            <a:extLst>
              <a:ext uri="{FF2B5EF4-FFF2-40B4-BE49-F238E27FC236}">
                <a16:creationId xmlns:a16="http://schemas.microsoft.com/office/drawing/2014/main" id="{74B0E6C8-5FA3-4040-88BF-770C1A50E2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Report setup</a:t>
            </a:r>
            <a:r>
              <a:rPr lang="en-US" dirty="0"/>
              <a:t>	</a:t>
            </a:r>
            <a:endParaRPr lang="cs-CZ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D4C8403-4DF3-B80E-E134-ADD948473240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 dirty="0"/>
              <a:t>ADVANCED TRAINING / </a:t>
            </a:r>
            <a:r>
              <a:rPr lang="cs-CZ" dirty="0"/>
              <a:t>REPORT SETUP</a:t>
            </a:r>
            <a:r>
              <a:rPr lang="en-US" dirty="0"/>
              <a:t> / ORDER OF SECTIONS</a:t>
            </a:r>
            <a:endParaRPr lang="cs-CZ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A294B55-8B3F-F619-CB10-B95D5EDE5418}"/>
              </a:ext>
            </a:extLst>
          </p:cNvPr>
          <p:cNvSpPr>
            <a:spLocks noGrp="1"/>
          </p:cNvSpPr>
          <p:nvPr>
            <p:ph type="ftr" sz="quarter" idx="20"/>
          </p:nvPr>
        </p:nvSpPr>
        <p:spPr/>
        <p:txBody>
          <a:bodyPr/>
          <a:lstStyle/>
          <a:p>
            <a:r>
              <a:rPr lang="cs-CZ" dirty="0"/>
              <a:t>P00</a:t>
            </a:r>
            <a:r>
              <a:rPr lang="en-US" dirty="0"/>
              <a:t>8</a:t>
            </a:r>
            <a:r>
              <a:rPr lang="cs-CZ" dirty="0"/>
              <a:t>/</a:t>
            </a:r>
            <a:r>
              <a:rPr lang="en-US" dirty="0"/>
              <a:t>9</a:t>
            </a:r>
            <a:r>
              <a:rPr lang="cs-CZ" dirty="0"/>
              <a:t>0</a:t>
            </a:r>
            <a:r>
              <a:rPr lang="en-US" dirty="0"/>
              <a:t>A</a:t>
            </a:r>
            <a:r>
              <a:rPr lang="cs-CZ" dirty="0"/>
              <a:t> 3</a:t>
            </a:r>
            <a:r>
              <a:rPr lang="en-US" dirty="0"/>
              <a:t>0</a:t>
            </a:r>
            <a:r>
              <a:rPr lang="cs-CZ" dirty="0"/>
              <a:t>/</a:t>
            </a:r>
            <a:r>
              <a:rPr lang="en-US" dirty="0"/>
              <a:t>11</a:t>
            </a:r>
            <a:r>
              <a:rPr lang="cs-CZ" dirty="0"/>
              <a:t>/202</a:t>
            </a:r>
            <a:r>
              <a:rPr lang="en-US" dirty="0"/>
              <a:t>3</a:t>
            </a:r>
            <a:endParaRPr lang="cs-CZ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0888D64-F1F2-BB0C-DDF7-4A767AFAE46F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7</a:t>
            </a:fld>
            <a:endParaRPr lang="cs-CZ"/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7B52A7E3-90AF-EF04-BF6A-67ADA5DE8D0B}"/>
              </a:ext>
            </a:extLst>
          </p:cNvPr>
          <p:cNvGrpSpPr/>
          <p:nvPr/>
        </p:nvGrpSpPr>
        <p:grpSpPr>
          <a:xfrm>
            <a:off x="843448" y="3088462"/>
            <a:ext cx="5616081" cy="2721317"/>
            <a:chOff x="318047" y="2775857"/>
            <a:chExt cx="6104700" cy="2958081"/>
          </a:xfrm>
        </p:grpSpPr>
        <p:pic>
          <p:nvPicPr>
            <p:cNvPr id="7" name="Picture 6">
              <a:extLst>
                <a:ext uri="{FF2B5EF4-FFF2-40B4-BE49-F238E27FC236}">
                  <a16:creationId xmlns:a16="http://schemas.microsoft.com/office/drawing/2014/main" id="{14EE81A8-C1E3-37B8-8D79-DEED38418804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318047" y="2775857"/>
              <a:ext cx="6104700" cy="2958081"/>
            </a:xfrm>
            <a:prstGeom prst="rect">
              <a:avLst/>
            </a:prstGeom>
          </p:spPr>
        </p:pic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D5CA44A2-BFE2-913C-BB17-68873FEC54E2}"/>
                </a:ext>
              </a:extLst>
            </p:cNvPr>
            <p:cNvSpPr/>
            <p:nvPr/>
          </p:nvSpPr>
          <p:spPr>
            <a:xfrm>
              <a:off x="930287" y="3902529"/>
              <a:ext cx="1323055" cy="857250"/>
            </a:xfrm>
            <a:prstGeom prst="rect">
              <a:avLst/>
            </a:prstGeom>
            <a:noFill/>
            <a:ln w="38100">
              <a:solidFill>
                <a:srgbClr val="FF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pic>
        <p:nvPicPr>
          <p:cNvPr id="13" name="Picture 12">
            <a:extLst>
              <a:ext uri="{FF2B5EF4-FFF2-40B4-BE49-F238E27FC236}">
                <a16:creationId xmlns:a16="http://schemas.microsoft.com/office/drawing/2014/main" id="{E8E0045E-015B-2657-0642-94B470FE8B8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69778" y="2321708"/>
            <a:ext cx="3132000" cy="4044864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2E0184FC-6919-DAC6-B725-D611DF87B76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48024" y="2523659"/>
            <a:ext cx="3132000" cy="40447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1494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Zástupný text 18">
            <a:extLst>
              <a:ext uri="{FF2B5EF4-FFF2-40B4-BE49-F238E27FC236}">
                <a16:creationId xmlns:a16="http://schemas.microsoft.com/office/drawing/2014/main" id="{202B8999-5A71-45F6-857C-18D8B9C7680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448782" y="1630428"/>
            <a:ext cx="9921834" cy="4677860"/>
          </a:xfrm>
        </p:spPr>
        <p:txBody>
          <a:bodyPr/>
          <a:lstStyle/>
          <a:p>
            <a:r>
              <a:rPr lang="en-US" dirty="0">
                <a:solidFill>
                  <a:schemeClr val="bg1">
                    <a:lumMod val="65000"/>
                  </a:schemeClr>
                </a:solidFill>
              </a:rPr>
              <a:t>Batch processing</a:t>
            </a:r>
          </a:p>
          <a:p>
            <a:r>
              <a:rPr lang="en-US" dirty="0">
                <a:solidFill>
                  <a:schemeClr val="bg1">
                    <a:lumMod val="65000"/>
                  </a:schemeClr>
                </a:solidFill>
              </a:rPr>
              <a:t>Report Setup</a:t>
            </a:r>
          </a:p>
          <a:p>
            <a:pPr lvl="1"/>
            <a:r>
              <a:rPr lang="en-US" dirty="0">
                <a:solidFill>
                  <a:schemeClr val="bg1">
                    <a:lumMod val="65000"/>
                  </a:schemeClr>
                </a:solidFill>
              </a:rPr>
              <a:t>Lab. header</a:t>
            </a:r>
          </a:p>
          <a:p>
            <a:pPr lvl="1"/>
            <a:r>
              <a:rPr lang="en-US" dirty="0">
                <a:solidFill>
                  <a:schemeClr val="bg1">
                    <a:lumMod val="65000"/>
                  </a:schemeClr>
                </a:solidFill>
              </a:rPr>
              <a:t>Tiled </a:t>
            </a:r>
            <a:r>
              <a:rPr lang="cs-CZ" dirty="0">
                <a:solidFill>
                  <a:schemeClr val="bg1">
                    <a:lumMod val="65000"/>
                  </a:schemeClr>
                </a:solidFill>
              </a:rPr>
              <a:t>signals</a:t>
            </a:r>
            <a:endParaRPr lang="en-US" dirty="0">
              <a:solidFill>
                <a:schemeClr val="bg1">
                  <a:lumMod val="65000"/>
                </a:schemeClr>
              </a:solidFill>
            </a:endParaRPr>
          </a:p>
          <a:p>
            <a:pPr lvl="1"/>
            <a:r>
              <a:rPr lang="en-US" dirty="0">
                <a:solidFill>
                  <a:schemeClr val="bg1">
                    <a:lumMod val="65000"/>
                  </a:schemeClr>
                </a:solidFill>
              </a:rPr>
              <a:t>Order of sections</a:t>
            </a:r>
          </a:p>
          <a:p>
            <a:r>
              <a:rPr lang="en-US" dirty="0"/>
              <a:t>Export data</a:t>
            </a:r>
          </a:p>
          <a:p>
            <a:pPr lvl="1"/>
            <a:r>
              <a:rPr lang="en-US" dirty="0"/>
              <a:t>Available options</a:t>
            </a:r>
          </a:p>
          <a:p>
            <a:r>
              <a:rPr lang="en-US" dirty="0">
                <a:solidFill>
                  <a:schemeClr val="bg1">
                    <a:lumMod val="65000"/>
                  </a:schemeClr>
                </a:solidFill>
              </a:rPr>
              <a:t>Archive &amp; Backup</a:t>
            </a:r>
          </a:p>
          <a:p>
            <a:r>
              <a:rPr lang="en-US" dirty="0">
                <a:solidFill>
                  <a:schemeClr val="bg1">
                    <a:lumMod val="65000"/>
                  </a:schemeClr>
                </a:solidFill>
              </a:rPr>
              <a:t>Tips &amp; Tricks</a:t>
            </a:r>
          </a:p>
          <a:p>
            <a:pPr lvl="1"/>
            <a:r>
              <a:rPr lang="en-US" dirty="0">
                <a:solidFill>
                  <a:schemeClr val="bg1">
                    <a:lumMod val="65000"/>
                  </a:schemeClr>
                </a:solidFill>
              </a:rPr>
              <a:t>Customization </a:t>
            </a:r>
          </a:p>
          <a:p>
            <a:pPr lvl="1"/>
            <a:r>
              <a:rPr lang="en-US" dirty="0">
                <a:solidFill>
                  <a:schemeClr val="bg1">
                    <a:lumMod val="65000"/>
                  </a:schemeClr>
                </a:solidFill>
              </a:rPr>
              <a:t>Post-run options</a:t>
            </a:r>
          </a:p>
          <a:p>
            <a:pPr lvl="1"/>
            <a:r>
              <a:rPr lang="en-US" dirty="0">
                <a:solidFill>
                  <a:schemeClr val="bg1">
                    <a:lumMod val="65000"/>
                  </a:schemeClr>
                </a:solidFill>
              </a:rPr>
              <a:t>Command Lock</a:t>
            </a:r>
          </a:p>
          <a:p>
            <a:pPr lvl="1"/>
            <a:r>
              <a:rPr lang="en-US" dirty="0">
                <a:solidFill>
                  <a:schemeClr val="bg1">
                    <a:lumMod val="65000"/>
                  </a:schemeClr>
                </a:solidFill>
              </a:rPr>
              <a:t>Shortcuts</a:t>
            </a:r>
          </a:p>
          <a:p>
            <a:pPr lvl="1"/>
            <a:endParaRPr lang="cs-CZ" dirty="0"/>
          </a:p>
        </p:txBody>
      </p:sp>
      <p:sp>
        <p:nvSpPr>
          <p:cNvPr id="24" name="Zástupný text 23">
            <a:extLst>
              <a:ext uri="{FF2B5EF4-FFF2-40B4-BE49-F238E27FC236}">
                <a16:creationId xmlns:a16="http://schemas.microsoft.com/office/drawing/2014/main" id="{88439003-BA24-4D03-9515-E45282DCB93B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cs-CZ"/>
              <a:t> </a:t>
            </a:r>
            <a:endParaRPr lang="cs-CZ" dirty="0"/>
          </a:p>
        </p:txBody>
      </p:sp>
      <p:sp>
        <p:nvSpPr>
          <p:cNvPr id="18" name="Nadpis 17">
            <a:extLst>
              <a:ext uri="{FF2B5EF4-FFF2-40B4-BE49-F238E27FC236}">
                <a16:creationId xmlns:a16="http://schemas.microsoft.com/office/drawing/2014/main" id="{94A70AC7-1EFC-4CDC-91A0-19EC9A3811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agenda</a:t>
            </a:r>
            <a:endParaRPr lang="cs-CZ" dirty="0"/>
          </a:p>
        </p:txBody>
      </p:sp>
      <p:sp>
        <p:nvSpPr>
          <p:cNvPr id="26" name="Zástupný text 25">
            <a:extLst>
              <a:ext uri="{FF2B5EF4-FFF2-40B4-BE49-F238E27FC236}">
                <a16:creationId xmlns:a16="http://schemas.microsoft.com/office/drawing/2014/main" id="{0CCDABAA-6C06-4847-B840-8ACC12DD4B02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 dirty="0"/>
              <a:t>ADVANCED TRAINING</a:t>
            </a:r>
            <a:endParaRPr lang="cs-CZ" dirty="0"/>
          </a:p>
        </p:txBody>
      </p:sp>
      <p:sp>
        <p:nvSpPr>
          <p:cNvPr id="29" name="Footer Placeholder 28">
            <a:extLst>
              <a:ext uri="{FF2B5EF4-FFF2-40B4-BE49-F238E27FC236}">
                <a16:creationId xmlns:a16="http://schemas.microsoft.com/office/drawing/2014/main" id="{B58CBC04-8A68-4219-5D25-E24B43C8E491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/>
        <p:txBody>
          <a:bodyPr/>
          <a:lstStyle/>
          <a:p>
            <a:r>
              <a:rPr lang="cs-CZ" dirty="0"/>
              <a:t>P00</a:t>
            </a:r>
            <a:r>
              <a:rPr lang="en-US" dirty="0"/>
              <a:t>8</a:t>
            </a:r>
            <a:r>
              <a:rPr lang="cs-CZ" dirty="0"/>
              <a:t>/</a:t>
            </a:r>
            <a:r>
              <a:rPr lang="en-US" dirty="0"/>
              <a:t>9</a:t>
            </a:r>
            <a:r>
              <a:rPr lang="cs-CZ" dirty="0"/>
              <a:t>0</a:t>
            </a:r>
            <a:r>
              <a:rPr lang="en-US" dirty="0"/>
              <a:t>A</a:t>
            </a:r>
            <a:r>
              <a:rPr lang="cs-CZ" dirty="0"/>
              <a:t> 3</a:t>
            </a:r>
            <a:r>
              <a:rPr lang="en-US" dirty="0"/>
              <a:t>0</a:t>
            </a:r>
            <a:r>
              <a:rPr lang="cs-CZ" dirty="0"/>
              <a:t>/</a:t>
            </a:r>
            <a:r>
              <a:rPr lang="en-US" dirty="0"/>
              <a:t>11</a:t>
            </a:r>
            <a:r>
              <a:rPr lang="cs-CZ" dirty="0"/>
              <a:t>/202</a:t>
            </a:r>
            <a:r>
              <a:rPr lang="en-US" dirty="0"/>
              <a:t>3</a:t>
            </a:r>
            <a:endParaRPr lang="cs-CZ" dirty="0"/>
          </a:p>
        </p:txBody>
      </p:sp>
      <p:sp>
        <p:nvSpPr>
          <p:cNvPr id="30" name="Slide Number Placeholder 29">
            <a:extLst>
              <a:ext uri="{FF2B5EF4-FFF2-40B4-BE49-F238E27FC236}">
                <a16:creationId xmlns:a16="http://schemas.microsoft.com/office/drawing/2014/main" id="{B4B9B097-1B37-AE64-17D6-8075AFB2DE00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8</a:t>
            </a:fld>
            <a:endParaRPr lang="cs-CZ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1E2D2E8D-A7B1-ED49-1209-FD515CACF1E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15560" y="1422062"/>
            <a:ext cx="5624649" cy="40138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69515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ástupný text 8">
            <a:extLst>
              <a:ext uri="{FF2B5EF4-FFF2-40B4-BE49-F238E27FC236}">
                <a16:creationId xmlns:a16="http://schemas.microsoft.com/office/drawing/2014/main" id="{4CAD5C09-25F2-47D7-86F1-8FBA6EACFE87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168608" y="1630428"/>
            <a:ext cx="10210041" cy="2769646"/>
          </a:xfrm>
        </p:spPr>
        <p:txBody>
          <a:bodyPr/>
          <a:lstStyle/>
          <a:p>
            <a:r>
              <a:rPr lang="cs-CZ" sz="1800" dirty="0"/>
              <a:t>Exporting data to other programs for further processing:</a:t>
            </a:r>
          </a:p>
          <a:p>
            <a:pPr lvl="1"/>
            <a:r>
              <a:rPr lang="cs-CZ" sz="1800" dirty="0"/>
              <a:t>Straightforwad way: </a:t>
            </a:r>
            <a:r>
              <a:rPr lang="en-US" sz="1800" dirty="0"/>
              <a:t>Select, </a:t>
            </a:r>
            <a:r>
              <a:rPr lang="cs-CZ" sz="1800" dirty="0"/>
              <a:t>Copy </a:t>
            </a:r>
            <a:r>
              <a:rPr lang="en-US" sz="1800" dirty="0"/>
              <a:t>&amp; Paste (</a:t>
            </a:r>
            <a:r>
              <a:rPr lang="en-US" sz="1800" dirty="0" err="1"/>
              <a:t>Ctrl+C</a:t>
            </a:r>
            <a:r>
              <a:rPr lang="en-US" sz="1800" dirty="0"/>
              <a:t>, </a:t>
            </a:r>
            <a:r>
              <a:rPr lang="en-US" sz="1800" dirty="0" err="1"/>
              <a:t>Ctrl+V</a:t>
            </a:r>
            <a:r>
              <a:rPr lang="en-US" sz="1800" dirty="0"/>
              <a:t>)</a:t>
            </a:r>
          </a:p>
          <a:p>
            <a:pPr lvl="1"/>
            <a:r>
              <a:rPr lang="cs-CZ" sz="1800" dirty="0"/>
              <a:t>Automatic exports</a:t>
            </a:r>
          </a:p>
          <a:p>
            <a:r>
              <a:rPr lang="cs-CZ" sz="1800" dirty="0"/>
              <a:t>Global settings applied</a:t>
            </a:r>
            <a:r>
              <a:rPr lang="en-US" sz="1800" dirty="0"/>
              <a:t> in the Export Data dialog are common for:</a:t>
            </a:r>
          </a:p>
          <a:p>
            <a:pPr lvl="1"/>
            <a:r>
              <a:rPr lang="en-US" sz="1800" b="1" dirty="0"/>
              <a:t>Manual</a:t>
            </a:r>
            <a:r>
              <a:rPr lang="en-US" sz="1800" dirty="0"/>
              <a:t> export from the chromatogram window</a:t>
            </a:r>
          </a:p>
          <a:p>
            <a:pPr lvl="1"/>
            <a:r>
              <a:rPr lang="en-US" sz="1800" dirty="0"/>
              <a:t>Automatic export via </a:t>
            </a:r>
            <a:r>
              <a:rPr lang="en-US" sz="1800" b="1" dirty="0"/>
              <a:t>post run </a:t>
            </a:r>
            <a:r>
              <a:rPr lang="en-US" sz="1800" dirty="0"/>
              <a:t>after each run end</a:t>
            </a:r>
          </a:p>
          <a:p>
            <a:pPr lvl="1"/>
            <a:r>
              <a:rPr lang="en-US" sz="1800" dirty="0"/>
              <a:t>Automatic export via </a:t>
            </a:r>
            <a:r>
              <a:rPr lang="en-US" sz="1800" b="1" dirty="0"/>
              <a:t>batch reprocessing </a:t>
            </a:r>
            <a:r>
              <a:rPr lang="en-US" sz="1800" dirty="0"/>
              <a:t>or chromatograms/sequences</a:t>
            </a:r>
          </a:p>
          <a:p>
            <a:r>
              <a:rPr lang="en-US" sz="1800" dirty="0"/>
              <a:t>Export chromatograms </a:t>
            </a:r>
            <a:r>
              <a:rPr lang="en-US" sz="1800" dirty="0" err="1"/>
              <a:t>i</a:t>
            </a:r>
            <a:r>
              <a:rPr lang="cs-CZ" sz="1800" dirty="0"/>
              <a:t>s possible in</a:t>
            </a:r>
            <a:r>
              <a:rPr lang="en-US" sz="1800" dirty="0"/>
              <a:t> various formats</a:t>
            </a:r>
          </a:p>
        </p:txBody>
      </p:sp>
      <p:sp>
        <p:nvSpPr>
          <p:cNvPr id="11" name="Zástupný text 10">
            <a:extLst>
              <a:ext uri="{FF2B5EF4-FFF2-40B4-BE49-F238E27FC236}">
                <a16:creationId xmlns:a16="http://schemas.microsoft.com/office/drawing/2014/main" id="{E4794A32-6F51-4591-885A-249D177410C8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151791" y="1048221"/>
            <a:ext cx="10202008" cy="424732"/>
          </a:xfrm>
        </p:spPr>
        <p:txBody>
          <a:bodyPr/>
          <a:lstStyle/>
          <a:p>
            <a:r>
              <a:rPr lang="en-US" dirty="0"/>
              <a:t>OPTIONS</a:t>
            </a:r>
          </a:p>
        </p:txBody>
      </p:sp>
      <p:sp>
        <p:nvSpPr>
          <p:cNvPr id="8" name="Nadpis 7">
            <a:extLst>
              <a:ext uri="{FF2B5EF4-FFF2-40B4-BE49-F238E27FC236}">
                <a16:creationId xmlns:a16="http://schemas.microsoft.com/office/drawing/2014/main" id="{74B0E6C8-5FA3-4040-88BF-770C1A50E2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Export data</a:t>
            </a:r>
            <a:r>
              <a:rPr lang="en-US" dirty="0"/>
              <a:t>	</a:t>
            </a:r>
            <a:endParaRPr lang="cs-CZ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D4C8403-4DF3-B80E-E134-ADD948473240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 dirty="0"/>
              <a:t>ADVANCED TRAINING / </a:t>
            </a:r>
            <a:r>
              <a:rPr lang="cs-CZ" dirty="0"/>
              <a:t>EXPORT DATA</a:t>
            </a:r>
            <a:r>
              <a:rPr lang="en-US" dirty="0"/>
              <a:t> / OPTIONS</a:t>
            </a:r>
            <a:endParaRPr lang="cs-CZ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A294B55-8B3F-F619-CB10-B95D5EDE5418}"/>
              </a:ext>
            </a:extLst>
          </p:cNvPr>
          <p:cNvSpPr>
            <a:spLocks noGrp="1"/>
          </p:cNvSpPr>
          <p:nvPr>
            <p:ph type="ftr" sz="quarter" idx="20"/>
          </p:nvPr>
        </p:nvSpPr>
        <p:spPr/>
        <p:txBody>
          <a:bodyPr/>
          <a:lstStyle/>
          <a:p>
            <a:r>
              <a:rPr lang="cs-CZ" dirty="0"/>
              <a:t>P00</a:t>
            </a:r>
            <a:r>
              <a:rPr lang="en-US" dirty="0"/>
              <a:t>8</a:t>
            </a:r>
            <a:r>
              <a:rPr lang="cs-CZ" dirty="0"/>
              <a:t>/</a:t>
            </a:r>
            <a:r>
              <a:rPr lang="en-US" dirty="0"/>
              <a:t>9</a:t>
            </a:r>
            <a:r>
              <a:rPr lang="cs-CZ" dirty="0"/>
              <a:t>0</a:t>
            </a:r>
            <a:r>
              <a:rPr lang="en-US" dirty="0"/>
              <a:t>A</a:t>
            </a:r>
            <a:r>
              <a:rPr lang="cs-CZ" dirty="0"/>
              <a:t> 3</a:t>
            </a:r>
            <a:r>
              <a:rPr lang="en-US" dirty="0"/>
              <a:t>0</a:t>
            </a:r>
            <a:r>
              <a:rPr lang="cs-CZ" dirty="0"/>
              <a:t>/</a:t>
            </a:r>
            <a:r>
              <a:rPr lang="en-US" dirty="0"/>
              <a:t>11</a:t>
            </a:r>
            <a:r>
              <a:rPr lang="cs-CZ" dirty="0"/>
              <a:t>/202</a:t>
            </a:r>
            <a:r>
              <a:rPr lang="en-US" dirty="0"/>
              <a:t>3</a:t>
            </a:r>
            <a:endParaRPr lang="cs-CZ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0888D64-F1F2-BB0C-DDF7-4A767AFAE46F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933199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ástupný text 8">
            <a:extLst>
              <a:ext uri="{FF2B5EF4-FFF2-40B4-BE49-F238E27FC236}">
                <a16:creationId xmlns:a16="http://schemas.microsoft.com/office/drawing/2014/main" id="{4CAD5C09-25F2-47D7-86F1-8FBA6EACFE87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168608" y="1630428"/>
            <a:ext cx="4957111" cy="3767355"/>
          </a:xfrm>
        </p:spPr>
        <p:txBody>
          <a:bodyPr/>
          <a:lstStyle/>
          <a:p>
            <a:r>
              <a:rPr lang="cs-CZ" sz="1800" dirty="0"/>
              <a:t>Chromatogram Header = </a:t>
            </a:r>
            <a:r>
              <a:rPr lang="en-US" sz="1800" dirty="0"/>
              <a:t>export </a:t>
            </a:r>
            <a:r>
              <a:rPr lang="cs-CZ" sz="1800" dirty="0"/>
              <a:t> basic chromatogram info (File Name, Sample ID, Sample, Instrument, Amount, Dilution)</a:t>
            </a:r>
            <a:endParaRPr lang="en-US" sz="1800" dirty="0"/>
          </a:p>
          <a:p>
            <a:r>
              <a:rPr lang="en-US" sz="1800" dirty="0"/>
              <a:t>Table Headers = column headers</a:t>
            </a:r>
            <a:r>
              <a:rPr lang="cs-CZ" sz="1800" dirty="0"/>
              <a:t> of the Result Table</a:t>
            </a:r>
            <a:endParaRPr lang="en-US" sz="1800" dirty="0"/>
          </a:p>
          <a:p>
            <a:r>
              <a:rPr lang="en-US" sz="1800" dirty="0"/>
              <a:t>Full format = filename, date,</a:t>
            </a:r>
            <a:r>
              <a:rPr lang="cs-CZ" sz="1800" dirty="0"/>
              <a:t> and</a:t>
            </a:r>
            <a:r>
              <a:rPr lang="en-US" sz="1800" dirty="0"/>
              <a:t> time for each row</a:t>
            </a:r>
            <a:r>
              <a:rPr lang="cs-CZ" sz="1800" dirty="0"/>
              <a:t> of the Result Table</a:t>
            </a:r>
          </a:p>
          <a:p>
            <a:r>
              <a:rPr lang="en-US" sz="1800" dirty="0"/>
              <a:t>Append = export into a single file</a:t>
            </a:r>
          </a:p>
          <a:p>
            <a:r>
              <a:rPr lang="en-US" sz="1800" dirty="0"/>
              <a:t>Blank field in the File Name field indicates the use of the current chromatogram name + .txt</a:t>
            </a:r>
          </a:p>
          <a:p>
            <a:endParaRPr lang="cs-CZ" sz="1800" dirty="0"/>
          </a:p>
          <a:p>
            <a:endParaRPr lang="cs-CZ" sz="1800" dirty="0"/>
          </a:p>
        </p:txBody>
      </p:sp>
      <p:sp>
        <p:nvSpPr>
          <p:cNvPr id="11" name="Zástupný text 10">
            <a:extLst>
              <a:ext uri="{FF2B5EF4-FFF2-40B4-BE49-F238E27FC236}">
                <a16:creationId xmlns:a16="http://schemas.microsoft.com/office/drawing/2014/main" id="{E4794A32-6F51-4591-885A-249D177410C8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151791" y="1048221"/>
            <a:ext cx="10202008" cy="424732"/>
          </a:xfrm>
        </p:spPr>
        <p:txBody>
          <a:bodyPr/>
          <a:lstStyle/>
          <a:p>
            <a:r>
              <a:rPr lang="en-US" dirty="0"/>
              <a:t>Instrument window</a:t>
            </a:r>
          </a:p>
        </p:txBody>
      </p:sp>
      <p:sp>
        <p:nvSpPr>
          <p:cNvPr id="8" name="Nadpis 7">
            <a:extLst>
              <a:ext uri="{FF2B5EF4-FFF2-40B4-BE49-F238E27FC236}">
                <a16:creationId xmlns:a16="http://schemas.microsoft.com/office/drawing/2014/main" id="{74B0E6C8-5FA3-4040-88BF-770C1A50E2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Export data	</a:t>
            </a:r>
            <a:endParaRPr lang="cs-CZ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D4C8403-4DF3-B80E-E134-ADD948473240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 dirty="0"/>
              <a:t>ADVANCED TRAINING / EXPORT DATA / INSTRUMENT WINDOW</a:t>
            </a:r>
            <a:endParaRPr lang="cs-CZ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A294B55-8B3F-F619-CB10-B95D5EDE5418}"/>
              </a:ext>
            </a:extLst>
          </p:cNvPr>
          <p:cNvSpPr>
            <a:spLocks noGrp="1"/>
          </p:cNvSpPr>
          <p:nvPr>
            <p:ph type="ftr" sz="quarter" idx="20"/>
          </p:nvPr>
        </p:nvSpPr>
        <p:spPr/>
        <p:txBody>
          <a:bodyPr/>
          <a:lstStyle/>
          <a:p>
            <a:r>
              <a:rPr lang="cs-CZ" dirty="0"/>
              <a:t>P00</a:t>
            </a:r>
            <a:r>
              <a:rPr lang="en-US" dirty="0"/>
              <a:t>8</a:t>
            </a:r>
            <a:r>
              <a:rPr lang="cs-CZ" dirty="0"/>
              <a:t>/</a:t>
            </a:r>
            <a:r>
              <a:rPr lang="en-US" dirty="0"/>
              <a:t>9</a:t>
            </a:r>
            <a:r>
              <a:rPr lang="cs-CZ" dirty="0"/>
              <a:t>0</a:t>
            </a:r>
            <a:r>
              <a:rPr lang="en-US" dirty="0"/>
              <a:t>A</a:t>
            </a:r>
            <a:r>
              <a:rPr lang="cs-CZ" dirty="0"/>
              <a:t> 3</a:t>
            </a:r>
            <a:r>
              <a:rPr lang="en-US" dirty="0"/>
              <a:t>0</a:t>
            </a:r>
            <a:r>
              <a:rPr lang="cs-CZ" dirty="0"/>
              <a:t>/</a:t>
            </a:r>
            <a:r>
              <a:rPr lang="en-US" dirty="0"/>
              <a:t>11</a:t>
            </a:r>
            <a:r>
              <a:rPr lang="cs-CZ" dirty="0"/>
              <a:t>/202</a:t>
            </a:r>
            <a:r>
              <a:rPr lang="en-US" dirty="0"/>
              <a:t>3</a:t>
            </a:r>
            <a:endParaRPr lang="cs-CZ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0888D64-F1F2-BB0C-DDF7-4A767AFAE46F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10</a:t>
            </a:fld>
            <a:endParaRPr lang="cs-CZ"/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7F0E339E-BFF8-6827-E752-1A1CBA2F0FEE}"/>
              </a:ext>
            </a:extLst>
          </p:cNvPr>
          <p:cNvGrpSpPr/>
          <p:nvPr/>
        </p:nvGrpSpPr>
        <p:grpSpPr>
          <a:xfrm>
            <a:off x="6313633" y="471139"/>
            <a:ext cx="4181859" cy="2984267"/>
            <a:chOff x="7171940" y="660651"/>
            <a:chExt cx="4181859" cy="2984267"/>
          </a:xfrm>
        </p:grpSpPr>
        <p:pic>
          <p:nvPicPr>
            <p:cNvPr id="7" name="Picture 6">
              <a:extLst>
                <a:ext uri="{FF2B5EF4-FFF2-40B4-BE49-F238E27FC236}">
                  <a16:creationId xmlns:a16="http://schemas.microsoft.com/office/drawing/2014/main" id="{28F396F6-E800-FF44-750D-55341505F08A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7171940" y="660651"/>
              <a:ext cx="4181859" cy="2984267"/>
            </a:xfrm>
            <a:prstGeom prst="rect">
              <a:avLst/>
            </a:prstGeom>
          </p:spPr>
        </p:pic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26536AF6-B539-872B-841E-38F7AE2CFB4E}"/>
                </a:ext>
              </a:extLst>
            </p:cNvPr>
            <p:cNvSpPr/>
            <p:nvPr/>
          </p:nvSpPr>
          <p:spPr>
            <a:xfrm>
              <a:off x="8808824" y="833777"/>
              <a:ext cx="1037304" cy="639176"/>
            </a:xfrm>
            <a:prstGeom prst="rect">
              <a:avLst/>
            </a:prstGeom>
            <a:noFill/>
            <a:ln w="57150">
              <a:solidFill>
                <a:srgbClr val="FF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5" name="Group 14">
            <a:extLst>
              <a:ext uri="{FF2B5EF4-FFF2-40B4-BE49-F238E27FC236}">
                <a16:creationId xmlns:a16="http://schemas.microsoft.com/office/drawing/2014/main" id="{70BC791B-1436-D0C8-CD47-CB6A06370DB3}"/>
              </a:ext>
            </a:extLst>
          </p:cNvPr>
          <p:cNvGrpSpPr/>
          <p:nvPr/>
        </p:nvGrpSpPr>
        <p:grpSpPr>
          <a:xfrm>
            <a:off x="7067690" y="2243927"/>
            <a:ext cx="4609907" cy="4209374"/>
            <a:chOff x="3020925" y="2446908"/>
            <a:chExt cx="4609907" cy="4209374"/>
          </a:xfrm>
        </p:grpSpPr>
        <p:pic>
          <p:nvPicPr>
            <p:cNvPr id="12" name="Picture 11">
              <a:extLst>
                <a:ext uri="{FF2B5EF4-FFF2-40B4-BE49-F238E27FC236}">
                  <a16:creationId xmlns:a16="http://schemas.microsoft.com/office/drawing/2014/main" id="{BD11FE28-2705-5131-DA21-AD6C003414DC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3020925" y="2446908"/>
              <a:ext cx="4609907" cy="4209374"/>
            </a:xfrm>
            <a:prstGeom prst="rect">
              <a:avLst/>
            </a:prstGeom>
          </p:spPr>
        </p:pic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48D97517-CADB-9AFB-D36F-1F130596949A}"/>
                </a:ext>
              </a:extLst>
            </p:cNvPr>
            <p:cNvSpPr/>
            <p:nvPr/>
          </p:nvSpPr>
          <p:spPr>
            <a:xfrm>
              <a:off x="5773596" y="5637439"/>
              <a:ext cx="1284954" cy="319588"/>
            </a:xfrm>
            <a:prstGeom prst="rect">
              <a:avLst/>
            </a:prstGeom>
            <a:noFill/>
            <a:ln w="38100">
              <a:solidFill>
                <a:srgbClr val="FF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13" name="Arrow: Down 12">
            <a:extLst>
              <a:ext uri="{FF2B5EF4-FFF2-40B4-BE49-F238E27FC236}">
                <a16:creationId xmlns:a16="http://schemas.microsoft.com/office/drawing/2014/main" id="{6864CB61-E0BB-A7B0-FF11-69E11F51F0DC}"/>
              </a:ext>
            </a:extLst>
          </p:cNvPr>
          <p:cNvSpPr/>
          <p:nvPr/>
        </p:nvSpPr>
        <p:spPr>
          <a:xfrm rot="1838383">
            <a:off x="7770500" y="1335615"/>
            <a:ext cx="193616" cy="1045652"/>
          </a:xfrm>
          <a:prstGeom prst="downArrow">
            <a:avLst>
              <a:gd name="adj1" fmla="val 44005"/>
              <a:gd name="adj2" fmla="val 69965"/>
            </a:avLst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6">
              <a:shade val="15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538A81BB-828A-8F2F-0ACC-D2D1B72E12F4}"/>
              </a:ext>
            </a:extLst>
          </p:cNvPr>
          <p:cNvSpPr/>
          <p:nvPr/>
        </p:nvSpPr>
        <p:spPr>
          <a:xfrm>
            <a:off x="7174690" y="3882103"/>
            <a:ext cx="1032838" cy="142221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6161DEBF-2C3B-8E41-9A4D-D0F875288648}"/>
              </a:ext>
            </a:extLst>
          </p:cNvPr>
          <p:cNvSpPr/>
          <p:nvPr/>
        </p:nvSpPr>
        <p:spPr>
          <a:xfrm>
            <a:off x="7070975" y="4654629"/>
            <a:ext cx="864711" cy="307162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0" name="Arrow: Down 19">
            <a:extLst>
              <a:ext uri="{FF2B5EF4-FFF2-40B4-BE49-F238E27FC236}">
                <a16:creationId xmlns:a16="http://schemas.microsoft.com/office/drawing/2014/main" id="{9C266598-704C-B50F-D07A-B4BD427456EB}"/>
              </a:ext>
            </a:extLst>
          </p:cNvPr>
          <p:cNvSpPr/>
          <p:nvPr/>
        </p:nvSpPr>
        <p:spPr>
          <a:xfrm rot="18631739">
            <a:off x="6113790" y="3893665"/>
            <a:ext cx="193616" cy="2396356"/>
          </a:xfrm>
          <a:prstGeom prst="downArrow">
            <a:avLst>
              <a:gd name="adj1" fmla="val 44005"/>
              <a:gd name="adj2" fmla="val 69965"/>
            </a:avLst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6">
              <a:shade val="15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54753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oup 9">
            <a:extLst>
              <a:ext uri="{FF2B5EF4-FFF2-40B4-BE49-F238E27FC236}">
                <a16:creationId xmlns:a16="http://schemas.microsoft.com/office/drawing/2014/main" id="{E5341A18-EB9A-E18E-D858-3B67E736D67E}"/>
              </a:ext>
            </a:extLst>
          </p:cNvPr>
          <p:cNvGrpSpPr/>
          <p:nvPr/>
        </p:nvGrpSpPr>
        <p:grpSpPr>
          <a:xfrm>
            <a:off x="5046055" y="1301353"/>
            <a:ext cx="6911101" cy="5072254"/>
            <a:chOff x="4857475" y="990512"/>
            <a:chExt cx="7241235" cy="5314549"/>
          </a:xfrm>
        </p:grpSpPr>
        <p:pic>
          <p:nvPicPr>
            <p:cNvPr id="7" name="Picture 6">
              <a:extLst>
                <a:ext uri="{FF2B5EF4-FFF2-40B4-BE49-F238E27FC236}">
                  <a16:creationId xmlns:a16="http://schemas.microsoft.com/office/drawing/2014/main" id="{26797B99-D76F-E8A1-39A5-1F1C45C831C2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4857475" y="990512"/>
              <a:ext cx="7241235" cy="5314549"/>
            </a:xfrm>
            <a:prstGeom prst="rect">
              <a:avLst/>
            </a:prstGeom>
          </p:spPr>
        </p:pic>
        <p:sp>
          <p:nvSpPr>
            <p:cNvPr id="2" name="Rectangle 1">
              <a:extLst>
                <a:ext uri="{FF2B5EF4-FFF2-40B4-BE49-F238E27FC236}">
                  <a16:creationId xmlns:a16="http://schemas.microsoft.com/office/drawing/2014/main" id="{432FD253-CF21-4B26-C105-AA4269C69C9A}"/>
                </a:ext>
              </a:extLst>
            </p:cNvPr>
            <p:cNvSpPr/>
            <p:nvPr/>
          </p:nvSpPr>
          <p:spPr>
            <a:xfrm>
              <a:off x="6604907" y="2842108"/>
              <a:ext cx="1404256" cy="758342"/>
            </a:xfrm>
            <a:prstGeom prst="rect">
              <a:avLst/>
            </a:prstGeom>
            <a:noFill/>
            <a:ln w="38100">
              <a:solidFill>
                <a:srgbClr val="FF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9" name="Zástupný text 8">
            <a:extLst>
              <a:ext uri="{FF2B5EF4-FFF2-40B4-BE49-F238E27FC236}">
                <a16:creationId xmlns:a16="http://schemas.microsoft.com/office/drawing/2014/main" id="{4CAD5C09-25F2-47D7-86F1-8FBA6EACFE87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168608" y="1630428"/>
            <a:ext cx="3689141" cy="2300286"/>
          </a:xfrm>
        </p:spPr>
        <p:txBody>
          <a:bodyPr/>
          <a:lstStyle/>
          <a:p>
            <a:r>
              <a:rPr lang="en-US" sz="1800" dirty="0"/>
              <a:t>A</a:t>
            </a:r>
            <a:r>
              <a:rPr lang="cs-CZ" sz="1800" dirty="0"/>
              <a:t>dditional export options are available</a:t>
            </a:r>
            <a:r>
              <a:rPr lang="en-US" sz="1800" dirty="0"/>
              <a:t>; t</a:t>
            </a:r>
            <a:r>
              <a:rPr lang="cs-CZ" sz="1800" dirty="0"/>
              <a:t>he Export Data dialog can be opened from Chromatogram as well</a:t>
            </a:r>
            <a:endParaRPr lang="en-US" sz="1800" dirty="0"/>
          </a:p>
          <a:p>
            <a:r>
              <a:rPr lang="en-US" sz="1800" dirty="0"/>
              <a:t>You can also select table content to Copy &amp; Paste</a:t>
            </a:r>
            <a:endParaRPr lang="cs-CZ" sz="1800" dirty="0"/>
          </a:p>
          <a:p>
            <a:endParaRPr lang="cs-CZ" sz="1800" dirty="0"/>
          </a:p>
        </p:txBody>
      </p:sp>
      <p:sp>
        <p:nvSpPr>
          <p:cNvPr id="11" name="Zástupný text 10">
            <a:extLst>
              <a:ext uri="{FF2B5EF4-FFF2-40B4-BE49-F238E27FC236}">
                <a16:creationId xmlns:a16="http://schemas.microsoft.com/office/drawing/2014/main" id="{E4794A32-6F51-4591-885A-249D177410C8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151791" y="1048221"/>
            <a:ext cx="10202008" cy="424732"/>
          </a:xfrm>
        </p:spPr>
        <p:txBody>
          <a:bodyPr/>
          <a:lstStyle/>
          <a:p>
            <a:r>
              <a:rPr lang="en-US" dirty="0"/>
              <a:t>Chromatogram window</a:t>
            </a:r>
          </a:p>
        </p:txBody>
      </p:sp>
      <p:sp>
        <p:nvSpPr>
          <p:cNvPr id="8" name="Nadpis 7">
            <a:extLst>
              <a:ext uri="{FF2B5EF4-FFF2-40B4-BE49-F238E27FC236}">
                <a16:creationId xmlns:a16="http://schemas.microsoft.com/office/drawing/2014/main" id="{74B0E6C8-5FA3-4040-88BF-770C1A50E2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Export data	</a:t>
            </a:r>
            <a:endParaRPr lang="cs-CZ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D4C8403-4DF3-B80E-E134-ADD948473240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 dirty="0"/>
              <a:t>ADVANCED TRAINING / EXPORT DATA / CHROMATOGRAM WINDOW</a:t>
            </a:r>
            <a:endParaRPr lang="cs-CZ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A294B55-8B3F-F619-CB10-B95D5EDE5418}"/>
              </a:ext>
            </a:extLst>
          </p:cNvPr>
          <p:cNvSpPr>
            <a:spLocks noGrp="1"/>
          </p:cNvSpPr>
          <p:nvPr>
            <p:ph type="ftr" sz="quarter" idx="20"/>
          </p:nvPr>
        </p:nvSpPr>
        <p:spPr/>
        <p:txBody>
          <a:bodyPr/>
          <a:lstStyle/>
          <a:p>
            <a:r>
              <a:rPr lang="cs-CZ" dirty="0"/>
              <a:t>P00</a:t>
            </a:r>
            <a:r>
              <a:rPr lang="en-US" dirty="0"/>
              <a:t>8</a:t>
            </a:r>
            <a:r>
              <a:rPr lang="cs-CZ" dirty="0"/>
              <a:t>/</a:t>
            </a:r>
            <a:r>
              <a:rPr lang="en-US" dirty="0"/>
              <a:t>9</a:t>
            </a:r>
            <a:r>
              <a:rPr lang="cs-CZ" dirty="0"/>
              <a:t>0</a:t>
            </a:r>
            <a:r>
              <a:rPr lang="en-US" dirty="0"/>
              <a:t>A</a:t>
            </a:r>
            <a:r>
              <a:rPr lang="cs-CZ" dirty="0"/>
              <a:t> 3</a:t>
            </a:r>
            <a:r>
              <a:rPr lang="en-US" dirty="0"/>
              <a:t>0</a:t>
            </a:r>
            <a:r>
              <a:rPr lang="cs-CZ" dirty="0"/>
              <a:t>/</a:t>
            </a:r>
            <a:r>
              <a:rPr lang="en-US" dirty="0"/>
              <a:t>11</a:t>
            </a:r>
            <a:r>
              <a:rPr lang="cs-CZ" dirty="0"/>
              <a:t>/202</a:t>
            </a:r>
            <a:r>
              <a:rPr lang="en-US" dirty="0"/>
              <a:t>3</a:t>
            </a:r>
            <a:endParaRPr lang="cs-CZ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0888D64-F1F2-BB0C-DDF7-4A767AFAE46F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11</a:t>
            </a:fld>
            <a:endParaRPr lang="cs-CZ"/>
          </a:p>
        </p:txBody>
      </p:sp>
      <p:sp>
        <p:nvSpPr>
          <p:cNvPr id="18" name="Arrow: Down 17">
            <a:extLst>
              <a:ext uri="{FF2B5EF4-FFF2-40B4-BE49-F238E27FC236}">
                <a16:creationId xmlns:a16="http://schemas.microsoft.com/office/drawing/2014/main" id="{9FBE2461-E692-1644-39AC-F27D267B6C45}"/>
              </a:ext>
            </a:extLst>
          </p:cNvPr>
          <p:cNvSpPr/>
          <p:nvPr/>
        </p:nvSpPr>
        <p:spPr>
          <a:xfrm rot="17353449" flipH="1">
            <a:off x="4967774" y="1897494"/>
            <a:ext cx="156563" cy="4388551"/>
          </a:xfrm>
          <a:prstGeom prst="downArrow">
            <a:avLst>
              <a:gd name="adj1" fmla="val 44005"/>
              <a:gd name="adj2" fmla="val 69965"/>
            </a:avLst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6">
              <a:shade val="15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004655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ástupný text 8">
            <a:extLst>
              <a:ext uri="{FF2B5EF4-FFF2-40B4-BE49-F238E27FC236}">
                <a16:creationId xmlns:a16="http://schemas.microsoft.com/office/drawing/2014/main" id="{4CAD5C09-25F2-47D7-86F1-8FBA6EACFE87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168609" y="1630428"/>
            <a:ext cx="5109728" cy="1379522"/>
          </a:xfrm>
        </p:spPr>
        <p:txBody>
          <a:bodyPr/>
          <a:lstStyle/>
          <a:p>
            <a:r>
              <a:rPr lang="en-US" sz="1800" dirty="0"/>
              <a:t>When the Export Data option is enabled, the export is performed automatically post-run, according to the settings in the Export Data dialog</a:t>
            </a:r>
          </a:p>
          <a:p>
            <a:r>
              <a:rPr lang="en-US" sz="1800" dirty="0"/>
              <a:t>Chromatogram can be exported in different formats</a:t>
            </a:r>
            <a:endParaRPr lang="cs-CZ" sz="1800" dirty="0"/>
          </a:p>
        </p:txBody>
      </p:sp>
      <p:sp>
        <p:nvSpPr>
          <p:cNvPr id="11" name="Zástupný text 10">
            <a:extLst>
              <a:ext uri="{FF2B5EF4-FFF2-40B4-BE49-F238E27FC236}">
                <a16:creationId xmlns:a16="http://schemas.microsoft.com/office/drawing/2014/main" id="{E4794A32-6F51-4591-885A-249D177410C8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151791" y="1048221"/>
            <a:ext cx="10202008" cy="424732"/>
          </a:xfrm>
        </p:spPr>
        <p:txBody>
          <a:bodyPr/>
          <a:lstStyle/>
          <a:p>
            <a:r>
              <a:rPr lang="en-US" dirty="0"/>
              <a:t>SINGLE ANALYSIS POST RUN SETTINGS</a:t>
            </a:r>
          </a:p>
        </p:txBody>
      </p:sp>
      <p:sp>
        <p:nvSpPr>
          <p:cNvPr id="8" name="Nadpis 7">
            <a:extLst>
              <a:ext uri="{FF2B5EF4-FFF2-40B4-BE49-F238E27FC236}">
                <a16:creationId xmlns:a16="http://schemas.microsoft.com/office/drawing/2014/main" id="{74B0E6C8-5FA3-4040-88BF-770C1A50E2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Export data</a:t>
            </a:r>
            <a:endParaRPr lang="cs-CZ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D4C8403-4DF3-B80E-E134-ADD948473240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 dirty="0"/>
              <a:t>ADVANCED TRAINING / EXPORT DATA / SINGLE ANALYSIS POST RUN SETTINGS</a:t>
            </a:r>
            <a:endParaRPr lang="cs-CZ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A294B55-8B3F-F619-CB10-B95D5EDE5418}"/>
              </a:ext>
            </a:extLst>
          </p:cNvPr>
          <p:cNvSpPr>
            <a:spLocks noGrp="1"/>
          </p:cNvSpPr>
          <p:nvPr>
            <p:ph type="ftr" sz="quarter" idx="20"/>
          </p:nvPr>
        </p:nvSpPr>
        <p:spPr/>
        <p:txBody>
          <a:bodyPr/>
          <a:lstStyle/>
          <a:p>
            <a:r>
              <a:rPr lang="cs-CZ" dirty="0"/>
              <a:t>P00</a:t>
            </a:r>
            <a:r>
              <a:rPr lang="en-US" dirty="0"/>
              <a:t>8</a:t>
            </a:r>
            <a:r>
              <a:rPr lang="cs-CZ" dirty="0"/>
              <a:t>/</a:t>
            </a:r>
            <a:r>
              <a:rPr lang="en-US" dirty="0"/>
              <a:t>9</a:t>
            </a:r>
            <a:r>
              <a:rPr lang="cs-CZ" dirty="0"/>
              <a:t>0</a:t>
            </a:r>
            <a:r>
              <a:rPr lang="en-US" dirty="0"/>
              <a:t>A</a:t>
            </a:r>
            <a:r>
              <a:rPr lang="cs-CZ" dirty="0"/>
              <a:t> 3</a:t>
            </a:r>
            <a:r>
              <a:rPr lang="en-US" dirty="0"/>
              <a:t>0</a:t>
            </a:r>
            <a:r>
              <a:rPr lang="cs-CZ" dirty="0"/>
              <a:t>/</a:t>
            </a:r>
            <a:r>
              <a:rPr lang="en-US" dirty="0"/>
              <a:t>11</a:t>
            </a:r>
            <a:r>
              <a:rPr lang="cs-CZ" dirty="0"/>
              <a:t>/202</a:t>
            </a:r>
            <a:r>
              <a:rPr lang="en-US" dirty="0"/>
              <a:t>3</a:t>
            </a:r>
            <a:endParaRPr lang="cs-CZ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0888D64-F1F2-BB0C-DDF7-4A767AFAE46F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12</a:t>
            </a:fld>
            <a:endParaRPr lang="cs-CZ"/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8461B148-4448-DC06-FDD7-5E4123685063}"/>
              </a:ext>
            </a:extLst>
          </p:cNvPr>
          <p:cNvGrpSpPr/>
          <p:nvPr/>
        </p:nvGrpSpPr>
        <p:grpSpPr>
          <a:xfrm>
            <a:off x="6486246" y="906237"/>
            <a:ext cx="5384625" cy="5282318"/>
            <a:chOff x="6649531" y="1048221"/>
            <a:chExt cx="5212845" cy="5140333"/>
          </a:xfrm>
        </p:grpSpPr>
        <p:pic>
          <p:nvPicPr>
            <p:cNvPr id="7" name="Picture 6">
              <a:extLst>
                <a:ext uri="{FF2B5EF4-FFF2-40B4-BE49-F238E27FC236}">
                  <a16:creationId xmlns:a16="http://schemas.microsoft.com/office/drawing/2014/main" id="{F827BB61-1D4D-E4A8-790D-9D3B6A840C36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6649531" y="1048221"/>
              <a:ext cx="5212845" cy="5140333"/>
            </a:xfrm>
            <a:prstGeom prst="rect">
              <a:avLst/>
            </a:prstGeom>
          </p:spPr>
        </p:pic>
        <p:sp>
          <p:nvSpPr>
            <p:cNvPr id="2" name="Rectangle 1">
              <a:extLst>
                <a:ext uri="{FF2B5EF4-FFF2-40B4-BE49-F238E27FC236}">
                  <a16:creationId xmlns:a16="http://schemas.microsoft.com/office/drawing/2014/main" id="{432FD253-CF21-4B26-C105-AA4269C69C9A}"/>
                </a:ext>
              </a:extLst>
            </p:cNvPr>
            <p:cNvSpPr/>
            <p:nvPr/>
          </p:nvSpPr>
          <p:spPr>
            <a:xfrm>
              <a:off x="6796023" y="2606720"/>
              <a:ext cx="2147424" cy="662368"/>
            </a:xfrm>
            <a:prstGeom prst="rect">
              <a:avLst/>
            </a:prstGeom>
            <a:noFill/>
            <a:ln w="57150">
              <a:solidFill>
                <a:srgbClr val="FF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B0CB44D7-6403-0D8E-934F-E23E542FB2C1}"/>
                </a:ext>
              </a:extLst>
            </p:cNvPr>
            <p:cNvSpPr/>
            <p:nvPr/>
          </p:nvSpPr>
          <p:spPr>
            <a:xfrm>
              <a:off x="6976834" y="1952515"/>
              <a:ext cx="756000" cy="162000"/>
            </a:xfrm>
            <a:prstGeom prst="rect">
              <a:avLst/>
            </a:prstGeom>
            <a:noFill/>
            <a:ln w="38100">
              <a:solidFill>
                <a:srgbClr val="FF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488B814D-7A4A-DEF8-44C5-56E4FE31B8E3}"/>
                </a:ext>
              </a:extLst>
            </p:cNvPr>
            <p:cNvSpPr/>
            <p:nvPr/>
          </p:nvSpPr>
          <p:spPr>
            <a:xfrm>
              <a:off x="6787859" y="2606720"/>
              <a:ext cx="2147424" cy="662368"/>
            </a:xfrm>
            <a:prstGeom prst="rect">
              <a:avLst/>
            </a:prstGeom>
            <a:noFill/>
            <a:ln w="57150">
              <a:solidFill>
                <a:srgbClr val="FF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5A7FF9CD-F0A8-13B2-0878-E68B0D38607B}"/>
                </a:ext>
              </a:extLst>
            </p:cNvPr>
            <p:cNvSpPr/>
            <p:nvPr/>
          </p:nvSpPr>
          <p:spPr>
            <a:xfrm>
              <a:off x="7128039" y="4104379"/>
              <a:ext cx="815812" cy="180000"/>
            </a:xfrm>
            <a:prstGeom prst="rect">
              <a:avLst/>
            </a:prstGeom>
            <a:noFill/>
            <a:ln w="38100">
              <a:solidFill>
                <a:srgbClr val="FF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</p:spTree>
    <p:extLst>
      <p:ext uri="{BB962C8B-B14F-4D97-AF65-F5344CB8AC3E}">
        <p14:creationId xmlns:p14="http://schemas.microsoft.com/office/powerpoint/2010/main" val="1642228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ástupný text 8">
            <a:extLst>
              <a:ext uri="{FF2B5EF4-FFF2-40B4-BE49-F238E27FC236}">
                <a16:creationId xmlns:a16="http://schemas.microsoft.com/office/drawing/2014/main" id="{4CAD5C09-25F2-47D7-86F1-8FBA6EACFE87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168609" y="1630428"/>
            <a:ext cx="8745415" cy="1559058"/>
          </a:xfrm>
        </p:spPr>
        <p:txBody>
          <a:bodyPr/>
          <a:lstStyle/>
          <a:p>
            <a:r>
              <a:rPr lang="en-US" sz="1800" dirty="0"/>
              <a:t>Export data automatically after the chromatogram in the row is measured</a:t>
            </a:r>
          </a:p>
          <a:p>
            <a:r>
              <a:rPr lang="en-US" sz="1800" dirty="0"/>
              <a:t>The Export Data column can be added via Setup Columns</a:t>
            </a:r>
          </a:p>
          <a:p>
            <a:r>
              <a:rPr lang="en-US" sz="1800" dirty="0"/>
              <a:t>The export is performed according to the settings in the Export Data dialog</a:t>
            </a:r>
          </a:p>
          <a:p>
            <a:r>
              <a:rPr lang="en-US" sz="1800" dirty="0"/>
              <a:t>Together with the Export Data option, the Open option must be checked as well</a:t>
            </a:r>
          </a:p>
        </p:txBody>
      </p:sp>
      <p:sp>
        <p:nvSpPr>
          <p:cNvPr id="11" name="Zástupný text 10">
            <a:extLst>
              <a:ext uri="{FF2B5EF4-FFF2-40B4-BE49-F238E27FC236}">
                <a16:creationId xmlns:a16="http://schemas.microsoft.com/office/drawing/2014/main" id="{E4794A32-6F51-4591-885A-249D177410C8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151791" y="1048221"/>
            <a:ext cx="10202008" cy="424732"/>
          </a:xfrm>
        </p:spPr>
        <p:txBody>
          <a:bodyPr/>
          <a:lstStyle/>
          <a:p>
            <a:r>
              <a:rPr lang="en-US" dirty="0"/>
              <a:t>SEQUENCE</a:t>
            </a:r>
          </a:p>
        </p:txBody>
      </p:sp>
      <p:sp>
        <p:nvSpPr>
          <p:cNvPr id="8" name="Nadpis 7">
            <a:extLst>
              <a:ext uri="{FF2B5EF4-FFF2-40B4-BE49-F238E27FC236}">
                <a16:creationId xmlns:a16="http://schemas.microsoft.com/office/drawing/2014/main" id="{74B0E6C8-5FA3-4040-88BF-770C1A50E2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Export data</a:t>
            </a:r>
            <a:endParaRPr lang="cs-CZ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D4C8403-4DF3-B80E-E134-ADD948473240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 dirty="0"/>
              <a:t>ADVANCED TRAINING / EXPORT DATA / SEQUENCE</a:t>
            </a:r>
            <a:endParaRPr lang="cs-CZ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A294B55-8B3F-F619-CB10-B95D5EDE5418}"/>
              </a:ext>
            </a:extLst>
          </p:cNvPr>
          <p:cNvSpPr>
            <a:spLocks noGrp="1"/>
          </p:cNvSpPr>
          <p:nvPr>
            <p:ph type="ftr" sz="quarter" idx="20"/>
          </p:nvPr>
        </p:nvSpPr>
        <p:spPr/>
        <p:txBody>
          <a:bodyPr/>
          <a:lstStyle/>
          <a:p>
            <a:r>
              <a:rPr lang="cs-CZ" dirty="0"/>
              <a:t>P00</a:t>
            </a:r>
            <a:r>
              <a:rPr lang="en-US" dirty="0"/>
              <a:t>8</a:t>
            </a:r>
            <a:r>
              <a:rPr lang="cs-CZ" dirty="0"/>
              <a:t>/</a:t>
            </a:r>
            <a:r>
              <a:rPr lang="en-US" dirty="0"/>
              <a:t>9</a:t>
            </a:r>
            <a:r>
              <a:rPr lang="cs-CZ" dirty="0"/>
              <a:t>0</a:t>
            </a:r>
            <a:r>
              <a:rPr lang="en-US" dirty="0"/>
              <a:t>A</a:t>
            </a:r>
            <a:r>
              <a:rPr lang="cs-CZ" dirty="0"/>
              <a:t> 3</a:t>
            </a:r>
            <a:r>
              <a:rPr lang="en-US" dirty="0"/>
              <a:t>0</a:t>
            </a:r>
            <a:r>
              <a:rPr lang="cs-CZ" dirty="0"/>
              <a:t>/</a:t>
            </a:r>
            <a:r>
              <a:rPr lang="en-US" dirty="0"/>
              <a:t>11</a:t>
            </a:r>
            <a:r>
              <a:rPr lang="cs-CZ" dirty="0"/>
              <a:t>/202</a:t>
            </a:r>
            <a:r>
              <a:rPr lang="en-US" dirty="0"/>
              <a:t>3</a:t>
            </a:r>
            <a:endParaRPr lang="cs-CZ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0888D64-F1F2-BB0C-DDF7-4A767AFAE46F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13</a:t>
            </a:fld>
            <a:endParaRPr lang="cs-CZ"/>
          </a:p>
        </p:txBody>
      </p:sp>
      <p:grpSp>
        <p:nvGrpSpPr>
          <p:cNvPr id="19" name="Group 18">
            <a:extLst>
              <a:ext uri="{FF2B5EF4-FFF2-40B4-BE49-F238E27FC236}">
                <a16:creationId xmlns:a16="http://schemas.microsoft.com/office/drawing/2014/main" id="{80AA0298-FC48-FDD0-A0D9-874E70EA9743}"/>
              </a:ext>
            </a:extLst>
          </p:cNvPr>
          <p:cNvGrpSpPr/>
          <p:nvPr/>
        </p:nvGrpSpPr>
        <p:grpSpPr>
          <a:xfrm>
            <a:off x="944456" y="3534217"/>
            <a:ext cx="10303088" cy="2182857"/>
            <a:chOff x="944456" y="4064895"/>
            <a:chExt cx="10303088" cy="2182857"/>
          </a:xfrm>
        </p:grpSpPr>
        <p:pic>
          <p:nvPicPr>
            <p:cNvPr id="16" name="Picture 15">
              <a:extLst>
                <a:ext uri="{FF2B5EF4-FFF2-40B4-BE49-F238E27FC236}">
                  <a16:creationId xmlns:a16="http://schemas.microsoft.com/office/drawing/2014/main" id="{7D5F602D-B654-E70A-6E1B-E4C6CB73563B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944456" y="4064895"/>
              <a:ext cx="10303088" cy="2182857"/>
            </a:xfrm>
            <a:prstGeom prst="rect">
              <a:avLst/>
            </a:prstGeom>
          </p:spPr>
        </p:pic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488B814D-7A4A-DEF8-44C5-56E4FE31B8E3}"/>
                </a:ext>
              </a:extLst>
            </p:cNvPr>
            <p:cNvSpPr/>
            <p:nvPr/>
          </p:nvSpPr>
          <p:spPr>
            <a:xfrm>
              <a:off x="10687050" y="4750796"/>
              <a:ext cx="440871" cy="1266283"/>
            </a:xfrm>
            <a:prstGeom prst="rect">
              <a:avLst/>
            </a:prstGeom>
            <a:noFill/>
            <a:ln w="57150">
              <a:solidFill>
                <a:srgbClr val="FF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</p:spTree>
    <p:extLst>
      <p:ext uri="{BB962C8B-B14F-4D97-AF65-F5344CB8AC3E}">
        <p14:creationId xmlns:p14="http://schemas.microsoft.com/office/powerpoint/2010/main" val="1453553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ástupný text 8">
            <a:extLst>
              <a:ext uri="{FF2B5EF4-FFF2-40B4-BE49-F238E27FC236}">
                <a16:creationId xmlns:a16="http://schemas.microsoft.com/office/drawing/2014/main" id="{4CAD5C09-25F2-47D7-86F1-8FBA6EACFE87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168609" y="1630428"/>
            <a:ext cx="4776503" cy="2023288"/>
          </a:xfrm>
        </p:spPr>
        <p:txBody>
          <a:bodyPr/>
          <a:lstStyle/>
          <a:p>
            <a:r>
              <a:rPr lang="en-US" sz="1800" dirty="0"/>
              <a:t>Export data for multiple chromatograms using the Batch dialog</a:t>
            </a:r>
          </a:p>
          <a:p>
            <a:r>
              <a:rPr lang="en-US" sz="1800" dirty="0"/>
              <a:t>The export is performed according to the settings in the Export Data dialog</a:t>
            </a:r>
          </a:p>
          <a:p>
            <a:r>
              <a:rPr lang="en-US" sz="1800" dirty="0"/>
              <a:t>Chromatograms can be exported in various formats</a:t>
            </a:r>
            <a:endParaRPr lang="cs-CZ" sz="1800" dirty="0"/>
          </a:p>
        </p:txBody>
      </p:sp>
      <p:sp>
        <p:nvSpPr>
          <p:cNvPr id="11" name="Zástupný text 10">
            <a:extLst>
              <a:ext uri="{FF2B5EF4-FFF2-40B4-BE49-F238E27FC236}">
                <a16:creationId xmlns:a16="http://schemas.microsoft.com/office/drawing/2014/main" id="{E4794A32-6F51-4591-885A-249D177410C8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151791" y="1048221"/>
            <a:ext cx="10202008" cy="424732"/>
          </a:xfrm>
        </p:spPr>
        <p:txBody>
          <a:bodyPr/>
          <a:lstStyle/>
          <a:p>
            <a:r>
              <a:rPr lang="en-US" dirty="0"/>
              <a:t>Batch</a:t>
            </a:r>
          </a:p>
        </p:txBody>
      </p:sp>
      <p:sp>
        <p:nvSpPr>
          <p:cNvPr id="8" name="Nadpis 7">
            <a:extLst>
              <a:ext uri="{FF2B5EF4-FFF2-40B4-BE49-F238E27FC236}">
                <a16:creationId xmlns:a16="http://schemas.microsoft.com/office/drawing/2014/main" id="{74B0E6C8-5FA3-4040-88BF-770C1A50E2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Export data</a:t>
            </a:r>
            <a:endParaRPr lang="cs-CZ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D4C8403-4DF3-B80E-E134-ADD948473240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 dirty="0"/>
              <a:t>ADVANCED TRAINING / EXPORT DATA / BATCH</a:t>
            </a:r>
            <a:endParaRPr lang="cs-CZ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A294B55-8B3F-F619-CB10-B95D5EDE5418}"/>
              </a:ext>
            </a:extLst>
          </p:cNvPr>
          <p:cNvSpPr>
            <a:spLocks noGrp="1"/>
          </p:cNvSpPr>
          <p:nvPr>
            <p:ph type="ftr" sz="quarter" idx="20"/>
          </p:nvPr>
        </p:nvSpPr>
        <p:spPr/>
        <p:txBody>
          <a:bodyPr/>
          <a:lstStyle/>
          <a:p>
            <a:r>
              <a:rPr lang="cs-CZ" dirty="0"/>
              <a:t>P00</a:t>
            </a:r>
            <a:r>
              <a:rPr lang="en-US" dirty="0"/>
              <a:t>8</a:t>
            </a:r>
            <a:r>
              <a:rPr lang="cs-CZ" dirty="0"/>
              <a:t>/</a:t>
            </a:r>
            <a:r>
              <a:rPr lang="en-US" dirty="0"/>
              <a:t>9</a:t>
            </a:r>
            <a:r>
              <a:rPr lang="cs-CZ" dirty="0"/>
              <a:t>0</a:t>
            </a:r>
            <a:r>
              <a:rPr lang="en-US" dirty="0"/>
              <a:t>A</a:t>
            </a:r>
            <a:r>
              <a:rPr lang="cs-CZ" dirty="0"/>
              <a:t> 3</a:t>
            </a:r>
            <a:r>
              <a:rPr lang="en-US" dirty="0"/>
              <a:t>0</a:t>
            </a:r>
            <a:r>
              <a:rPr lang="cs-CZ" dirty="0"/>
              <a:t>/</a:t>
            </a:r>
            <a:r>
              <a:rPr lang="en-US" dirty="0"/>
              <a:t>11</a:t>
            </a:r>
            <a:r>
              <a:rPr lang="cs-CZ" dirty="0"/>
              <a:t>/202</a:t>
            </a:r>
            <a:r>
              <a:rPr lang="en-US" dirty="0"/>
              <a:t>3</a:t>
            </a:r>
            <a:endParaRPr lang="cs-CZ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0888D64-F1F2-BB0C-DDF7-4A767AFAE46F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14</a:t>
            </a:fld>
            <a:endParaRPr lang="cs-CZ"/>
          </a:p>
        </p:txBody>
      </p:sp>
      <p:grpSp>
        <p:nvGrpSpPr>
          <p:cNvPr id="20" name="Group 19">
            <a:extLst>
              <a:ext uri="{FF2B5EF4-FFF2-40B4-BE49-F238E27FC236}">
                <a16:creationId xmlns:a16="http://schemas.microsoft.com/office/drawing/2014/main" id="{C2B4FE0E-8057-D037-5E8C-47A74BB5E07E}"/>
              </a:ext>
            </a:extLst>
          </p:cNvPr>
          <p:cNvGrpSpPr/>
          <p:nvPr/>
        </p:nvGrpSpPr>
        <p:grpSpPr>
          <a:xfrm>
            <a:off x="7605248" y="232614"/>
            <a:ext cx="4051230" cy="2891048"/>
            <a:chOff x="7605248" y="232614"/>
            <a:chExt cx="4051230" cy="2891048"/>
          </a:xfrm>
        </p:grpSpPr>
        <p:pic>
          <p:nvPicPr>
            <p:cNvPr id="15" name="Picture 14">
              <a:extLst>
                <a:ext uri="{FF2B5EF4-FFF2-40B4-BE49-F238E27FC236}">
                  <a16:creationId xmlns:a16="http://schemas.microsoft.com/office/drawing/2014/main" id="{7D377864-C87C-19C6-0C88-8E58C93479B9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7605248" y="232614"/>
              <a:ext cx="4051230" cy="2891048"/>
            </a:xfrm>
            <a:prstGeom prst="rect">
              <a:avLst/>
            </a:prstGeom>
          </p:spPr>
        </p:pic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B0CB44D7-6403-0D8E-934F-E23E542FB2C1}"/>
                </a:ext>
              </a:extLst>
            </p:cNvPr>
            <p:cNvSpPr/>
            <p:nvPr/>
          </p:nvSpPr>
          <p:spPr>
            <a:xfrm>
              <a:off x="8391878" y="422005"/>
              <a:ext cx="1086858" cy="577082"/>
            </a:xfrm>
            <a:prstGeom prst="rect">
              <a:avLst/>
            </a:prstGeom>
            <a:noFill/>
            <a:ln w="38100">
              <a:solidFill>
                <a:srgbClr val="FF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9" name="Group 18">
            <a:extLst>
              <a:ext uri="{FF2B5EF4-FFF2-40B4-BE49-F238E27FC236}">
                <a16:creationId xmlns:a16="http://schemas.microsoft.com/office/drawing/2014/main" id="{399FE726-23C5-DED4-DC0B-A1231D7226EE}"/>
              </a:ext>
            </a:extLst>
          </p:cNvPr>
          <p:cNvGrpSpPr/>
          <p:nvPr/>
        </p:nvGrpSpPr>
        <p:grpSpPr>
          <a:xfrm>
            <a:off x="6142093" y="1801228"/>
            <a:ext cx="5711366" cy="4676137"/>
            <a:chOff x="6142093" y="1801228"/>
            <a:chExt cx="5711366" cy="4676137"/>
          </a:xfrm>
        </p:grpSpPr>
        <p:pic>
          <p:nvPicPr>
            <p:cNvPr id="17" name="Picture 16">
              <a:extLst>
                <a:ext uri="{FF2B5EF4-FFF2-40B4-BE49-F238E27FC236}">
                  <a16:creationId xmlns:a16="http://schemas.microsoft.com/office/drawing/2014/main" id="{460166EC-5077-B56F-4361-0EEB6BBBF3F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6142093" y="1801228"/>
              <a:ext cx="5711366" cy="4676137"/>
            </a:xfrm>
            <a:prstGeom prst="rect">
              <a:avLst/>
            </a:prstGeom>
          </p:spPr>
        </p:pic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488B814D-7A4A-DEF8-44C5-56E4FE31B8E3}"/>
                </a:ext>
              </a:extLst>
            </p:cNvPr>
            <p:cNvSpPr/>
            <p:nvPr/>
          </p:nvSpPr>
          <p:spPr>
            <a:xfrm>
              <a:off x="9388298" y="4878920"/>
              <a:ext cx="1821268" cy="615645"/>
            </a:xfrm>
            <a:prstGeom prst="rect">
              <a:avLst/>
            </a:prstGeom>
            <a:noFill/>
            <a:ln w="57150">
              <a:solidFill>
                <a:srgbClr val="FF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5A7FF9CD-F0A8-13B2-0878-E68B0D38607B}"/>
                </a:ext>
              </a:extLst>
            </p:cNvPr>
            <p:cNvSpPr/>
            <p:nvPr/>
          </p:nvSpPr>
          <p:spPr>
            <a:xfrm>
              <a:off x="9372655" y="3600094"/>
              <a:ext cx="1314396" cy="677992"/>
            </a:xfrm>
            <a:prstGeom prst="rect">
              <a:avLst/>
            </a:prstGeom>
            <a:noFill/>
            <a:ln w="38100">
              <a:solidFill>
                <a:srgbClr val="FF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18" name="Arrow: Down 17">
            <a:extLst>
              <a:ext uri="{FF2B5EF4-FFF2-40B4-BE49-F238E27FC236}">
                <a16:creationId xmlns:a16="http://schemas.microsoft.com/office/drawing/2014/main" id="{6F1391AB-C6D2-F44F-5427-3706F54D18D6}"/>
              </a:ext>
            </a:extLst>
          </p:cNvPr>
          <p:cNvSpPr/>
          <p:nvPr/>
        </p:nvSpPr>
        <p:spPr>
          <a:xfrm rot="2936575">
            <a:off x="7760007" y="829781"/>
            <a:ext cx="193616" cy="1250513"/>
          </a:xfrm>
          <a:prstGeom prst="downArrow">
            <a:avLst>
              <a:gd name="adj1" fmla="val 44005"/>
              <a:gd name="adj2" fmla="val 69965"/>
            </a:avLst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6">
              <a:shade val="15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419511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Zástupný text 10">
            <a:extLst>
              <a:ext uri="{FF2B5EF4-FFF2-40B4-BE49-F238E27FC236}">
                <a16:creationId xmlns:a16="http://schemas.microsoft.com/office/drawing/2014/main" id="{E4794A32-6F51-4591-885A-249D177410C8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151791" y="1048221"/>
            <a:ext cx="10202008" cy="424732"/>
          </a:xfrm>
        </p:spPr>
        <p:txBody>
          <a:bodyPr/>
          <a:lstStyle/>
          <a:p>
            <a:r>
              <a:rPr lang="en-US" dirty="0"/>
              <a:t>TEXT FILE FORMAT</a:t>
            </a:r>
          </a:p>
        </p:txBody>
      </p:sp>
      <p:sp>
        <p:nvSpPr>
          <p:cNvPr id="8" name="Nadpis 7">
            <a:extLst>
              <a:ext uri="{FF2B5EF4-FFF2-40B4-BE49-F238E27FC236}">
                <a16:creationId xmlns:a16="http://schemas.microsoft.com/office/drawing/2014/main" id="{74B0E6C8-5FA3-4040-88BF-770C1A50E2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Export data</a:t>
            </a:r>
            <a:endParaRPr lang="cs-CZ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D4C8403-4DF3-B80E-E134-ADD948473240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3385038" y="6627169"/>
            <a:ext cx="6528986" cy="230832"/>
          </a:xfrm>
        </p:spPr>
        <p:txBody>
          <a:bodyPr/>
          <a:lstStyle/>
          <a:p>
            <a:r>
              <a:rPr lang="en-US" dirty="0"/>
              <a:t>ADVANCED TRAINING / EXPORT DATA / TEXT FILE FORMAT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A294B55-8B3F-F619-CB10-B95D5EDE5418}"/>
              </a:ext>
            </a:extLst>
          </p:cNvPr>
          <p:cNvSpPr>
            <a:spLocks noGrp="1"/>
          </p:cNvSpPr>
          <p:nvPr>
            <p:ph type="ftr" sz="quarter" idx="20"/>
          </p:nvPr>
        </p:nvSpPr>
        <p:spPr/>
        <p:txBody>
          <a:bodyPr/>
          <a:lstStyle/>
          <a:p>
            <a:r>
              <a:rPr lang="cs-CZ" dirty="0"/>
              <a:t>P00</a:t>
            </a:r>
            <a:r>
              <a:rPr lang="en-US" dirty="0"/>
              <a:t>8</a:t>
            </a:r>
            <a:r>
              <a:rPr lang="cs-CZ" dirty="0"/>
              <a:t>/</a:t>
            </a:r>
            <a:r>
              <a:rPr lang="en-US" dirty="0"/>
              <a:t>9</a:t>
            </a:r>
            <a:r>
              <a:rPr lang="cs-CZ" dirty="0"/>
              <a:t>0</a:t>
            </a:r>
            <a:r>
              <a:rPr lang="en-US" dirty="0"/>
              <a:t>A</a:t>
            </a:r>
            <a:r>
              <a:rPr lang="cs-CZ" dirty="0"/>
              <a:t> 3</a:t>
            </a:r>
            <a:r>
              <a:rPr lang="en-US" dirty="0"/>
              <a:t>0</a:t>
            </a:r>
            <a:r>
              <a:rPr lang="cs-CZ" dirty="0"/>
              <a:t>/</a:t>
            </a:r>
            <a:r>
              <a:rPr lang="en-US" dirty="0"/>
              <a:t>11</a:t>
            </a:r>
            <a:r>
              <a:rPr lang="cs-CZ" dirty="0"/>
              <a:t>/202</a:t>
            </a:r>
            <a:r>
              <a:rPr lang="en-US" dirty="0"/>
              <a:t>3</a:t>
            </a:r>
            <a:endParaRPr lang="cs-CZ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0888D64-F1F2-BB0C-DDF7-4A767AFAE46F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15</a:t>
            </a:fld>
            <a:endParaRPr lang="cs-CZ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565A5A33-2DCA-133D-8F3E-1489A36182F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1759" y="2078648"/>
            <a:ext cx="8672708" cy="2204501"/>
          </a:xfrm>
          <a:prstGeom prst="rect">
            <a:avLst/>
          </a:prstGeom>
          <a:ln>
            <a:solidFill>
              <a:schemeClr val="tx1"/>
            </a:solidFill>
          </a:ln>
        </p:spPr>
      </p:pic>
      <p:grpSp>
        <p:nvGrpSpPr>
          <p:cNvPr id="2" name="Group 1">
            <a:extLst>
              <a:ext uri="{FF2B5EF4-FFF2-40B4-BE49-F238E27FC236}">
                <a16:creationId xmlns:a16="http://schemas.microsoft.com/office/drawing/2014/main" id="{3A14B413-BE16-AA5C-D6D9-BC9541CD4C7E}"/>
              </a:ext>
            </a:extLst>
          </p:cNvPr>
          <p:cNvGrpSpPr/>
          <p:nvPr/>
        </p:nvGrpSpPr>
        <p:grpSpPr>
          <a:xfrm>
            <a:off x="6541274" y="1818513"/>
            <a:ext cx="4609907" cy="4209374"/>
            <a:chOff x="-2555281" y="2446250"/>
            <a:chExt cx="4609907" cy="4209374"/>
          </a:xfrm>
        </p:grpSpPr>
        <p:pic>
          <p:nvPicPr>
            <p:cNvPr id="3" name="Picture 2">
              <a:extLst>
                <a:ext uri="{FF2B5EF4-FFF2-40B4-BE49-F238E27FC236}">
                  <a16:creationId xmlns:a16="http://schemas.microsoft.com/office/drawing/2014/main" id="{DBFA3EF2-AD2E-425A-1AA9-FFABA994261E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-2555281" y="2446250"/>
              <a:ext cx="4609907" cy="4209374"/>
            </a:xfrm>
            <a:prstGeom prst="rect">
              <a:avLst/>
            </a:prstGeom>
          </p:spPr>
        </p:pic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77B8DC63-5264-C5AE-F138-BF4CE1DEDD2A}"/>
                </a:ext>
              </a:extLst>
            </p:cNvPr>
            <p:cNvSpPr/>
            <p:nvPr/>
          </p:nvSpPr>
          <p:spPr>
            <a:xfrm>
              <a:off x="246375" y="4611673"/>
              <a:ext cx="1133390" cy="281898"/>
            </a:xfrm>
            <a:prstGeom prst="rect">
              <a:avLst/>
            </a:prstGeom>
            <a:noFill/>
            <a:ln w="38100">
              <a:solidFill>
                <a:srgbClr val="FF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</p:spTree>
    <p:extLst>
      <p:ext uri="{BB962C8B-B14F-4D97-AF65-F5344CB8AC3E}">
        <p14:creationId xmlns:p14="http://schemas.microsoft.com/office/powerpoint/2010/main" val="34981826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Zástupný text 10">
            <a:extLst>
              <a:ext uri="{FF2B5EF4-FFF2-40B4-BE49-F238E27FC236}">
                <a16:creationId xmlns:a16="http://schemas.microsoft.com/office/drawing/2014/main" id="{E4794A32-6F51-4591-885A-249D177410C8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151791" y="1048221"/>
            <a:ext cx="10202008" cy="424732"/>
          </a:xfrm>
        </p:spPr>
        <p:txBody>
          <a:bodyPr/>
          <a:lstStyle/>
          <a:p>
            <a:r>
              <a:rPr lang="en-US" dirty="0"/>
              <a:t>EXCEL (*.XLSX) FORMAT</a:t>
            </a:r>
          </a:p>
        </p:txBody>
      </p:sp>
      <p:sp>
        <p:nvSpPr>
          <p:cNvPr id="8" name="Nadpis 7">
            <a:extLst>
              <a:ext uri="{FF2B5EF4-FFF2-40B4-BE49-F238E27FC236}">
                <a16:creationId xmlns:a16="http://schemas.microsoft.com/office/drawing/2014/main" id="{74B0E6C8-5FA3-4040-88BF-770C1A50E2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Export data</a:t>
            </a:r>
            <a:endParaRPr lang="cs-CZ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D4C8403-4DF3-B80E-E134-ADD948473240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3385038" y="6627169"/>
            <a:ext cx="6528986" cy="230832"/>
          </a:xfrm>
        </p:spPr>
        <p:txBody>
          <a:bodyPr/>
          <a:lstStyle/>
          <a:p>
            <a:r>
              <a:rPr lang="en-US" dirty="0"/>
              <a:t>ADVANCED TRAINING / EXPORT DATA / EXCEL (*.XLSX) FORMAT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A294B55-8B3F-F619-CB10-B95D5EDE5418}"/>
              </a:ext>
            </a:extLst>
          </p:cNvPr>
          <p:cNvSpPr>
            <a:spLocks noGrp="1"/>
          </p:cNvSpPr>
          <p:nvPr>
            <p:ph type="ftr" sz="quarter" idx="20"/>
          </p:nvPr>
        </p:nvSpPr>
        <p:spPr/>
        <p:txBody>
          <a:bodyPr/>
          <a:lstStyle/>
          <a:p>
            <a:r>
              <a:rPr lang="cs-CZ" dirty="0"/>
              <a:t>P00</a:t>
            </a:r>
            <a:r>
              <a:rPr lang="en-US" dirty="0"/>
              <a:t>8</a:t>
            </a:r>
            <a:r>
              <a:rPr lang="cs-CZ" dirty="0"/>
              <a:t>/</a:t>
            </a:r>
            <a:r>
              <a:rPr lang="en-US" dirty="0"/>
              <a:t>9</a:t>
            </a:r>
            <a:r>
              <a:rPr lang="cs-CZ" dirty="0"/>
              <a:t>0</a:t>
            </a:r>
            <a:r>
              <a:rPr lang="en-US" dirty="0"/>
              <a:t>A</a:t>
            </a:r>
            <a:r>
              <a:rPr lang="cs-CZ" dirty="0"/>
              <a:t> 3</a:t>
            </a:r>
            <a:r>
              <a:rPr lang="en-US" dirty="0"/>
              <a:t>0</a:t>
            </a:r>
            <a:r>
              <a:rPr lang="cs-CZ" dirty="0"/>
              <a:t>/</a:t>
            </a:r>
            <a:r>
              <a:rPr lang="en-US" dirty="0"/>
              <a:t>11</a:t>
            </a:r>
            <a:r>
              <a:rPr lang="cs-CZ" dirty="0"/>
              <a:t>/202</a:t>
            </a:r>
            <a:r>
              <a:rPr lang="en-US" dirty="0"/>
              <a:t>3</a:t>
            </a:r>
            <a:endParaRPr lang="cs-CZ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0888D64-F1F2-BB0C-DDF7-4A767AFAE46F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16</a:t>
            </a:fld>
            <a:endParaRPr lang="cs-CZ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89BB97D1-BF7B-EE59-2CFE-9E45563184D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37721" y="1928652"/>
            <a:ext cx="8350939" cy="3000695"/>
          </a:xfrm>
          <a:prstGeom prst="rect">
            <a:avLst/>
          </a:prstGeom>
        </p:spPr>
      </p:pic>
      <p:grpSp>
        <p:nvGrpSpPr>
          <p:cNvPr id="15" name="Group 14">
            <a:extLst>
              <a:ext uri="{FF2B5EF4-FFF2-40B4-BE49-F238E27FC236}">
                <a16:creationId xmlns:a16="http://schemas.microsoft.com/office/drawing/2014/main" id="{D15B20E4-7882-F39A-7854-D5C1F86EF5CD}"/>
              </a:ext>
            </a:extLst>
          </p:cNvPr>
          <p:cNvGrpSpPr/>
          <p:nvPr/>
        </p:nvGrpSpPr>
        <p:grpSpPr>
          <a:xfrm>
            <a:off x="6541275" y="1815640"/>
            <a:ext cx="4609906" cy="4209372"/>
            <a:chOff x="6390199" y="2057052"/>
            <a:chExt cx="4609906" cy="4209372"/>
          </a:xfrm>
        </p:grpSpPr>
        <p:pic>
          <p:nvPicPr>
            <p:cNvPr id="12" name="Picture 11">
              <a:extLst>
                <a:ext uri="{FF2B5EF4-FFF2-40B4-BE49-F238E27FC236}">
                  <a16:creationId xmlns:a16="http://schemas.microsoft.com/office/drawing/2014/main" id="{9582553E-4B85-D41A-9DBB-9415BDAAE76F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6390199" y="2057052"/>
              <a:ext cx="4609906" cy="4209372"/>
            </a:xfrm>
            <a:prstGeom prst="rect">
              <a:avLst/>
            </a:prstGeom>
          </p:spPr>
        </p:pic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77B8DC63-5264-C5AE-F138-BF4CE1DEDD2A}"/>
                </a:ext>
              </a:extLst>
            </p:cNvPr>
            <p:cNvSpPr/>
            <p:nvPr/>
          </p:nvSpPr>
          <p:spPr>
            <a:xfrm>
              <a:off x="9191854" y="4484864"/>
              <a:ext cx="1502649" cy="429042"/>
            </a:xfrm>
            <a:prstGeom prst="rect">
              <a:avLst/>
            </a:prstGeom>
            <a:noFill/>
            <a:ln w="38100">
              <a:solidFill>
                <a:srgbClr val="FF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19" name="Rectangle 18">
            <a:extLst>
              <a:ext uri="{FF2B5EF4-FFF2-40B4-BE49-F238E27FC236}">
                <a16:creationId xmlns:a16="http://schemas.microsoft.com/office/drawing/2014/main" id="{B753B34F-1D7B-F01D-EF61-48941DCE7292}"/>
              </a:ext>
            </a:extLst>
          </p:cNvPr>
          <p:cNvSpPr/>
          <p:nvPr/>
        </p:nvSpPr>
        <p:spPr>
          <a:xfrm>
            <a:off x="1257779" y="4613317"/>
            <a:ext cx="3958277" cy="205173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117327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Zástupný text 18">
            <a:extLst>
              <a:ext uri="{FF2B5EF4-FFF2-40B4-BE49-F238E27FC236}">
                <a16:creationId xmlns:a16="http://schemas.microsoft.com/office/drawing/2014/main" id="{202B8999-5A71-45F6-857C-18D8B9C7680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448782" y="1630428"/>
            <a:ext cx="9921834" cy="4677860"/>
          </a:xfrm>
        </p:spPr>
        <p:txBody>
          <a:bodyPr/>
          <a:lstStyle/>
          <a:p>
            <a:r>
              <a:rPr lang="en-US" dirty="0">
                <a:solidFill>
                  <a:schemeClr val="bg1">
                    <a:lumMod val="65000"/>
                  </a:schemeClr>
                </a:solidFill>
              </a:rPr>
              <a:t>Batch processing</a:t>
            </a:r>
          </a:p>
          <a:p>
            <a:r>
              <a:rPr lang="en-US" dirty="0">
                <a:solidFill>
                  <a:schemeClr val="bg1">
                    <a:lumMod val="65000"/>
                  </a:schemeClr>
                </a:solidFill>
              </a:rPr>
              <a:t>Report Setup</a:t>
            </a:r>
          </a:p>
          <a:p>
            <a:pPr lvl="1"/>
            <a:r>
              <a:rPr lang="en-US" dirty="0">
                <a:solidFill>
                  <a:schemeClr val="bg1">
                    <a:lumMod val="65000"/>
                  </a:schemeClr>
                </a:solidFill>
              </a:rPr>
              <a:t>Lab. header</a:t>
            </a:r>
          </a:p>
          <a:p>
            <a:pPr lvl="1"/>
            <a:r>
              <a:rPr lang="en-US" dirty="0">
                <a:solidFill>
                  <a:schemeClr val="bg1">
                    <a:lumMod val="65000"/>
                  </a:schemeClr>
                </a:solidFill>
              </a:rPr>
              <a:t>Tiled </a:t>
            </a:r>
            <a:r>
              <a:rPr lang="cs-CZ" dirty="0">
                <a:solidFill>
                  <a:schemeClr val="bg1">
                    <a:lumMod val="65000"/>
                  </a:schemeClr>
                </a:solidFill>
              </a:rPr>
              <a:t>signals</a:t>
            </a:r>
            <a:endParaRPr lang="en-US" dirty="0">
              <a:solidFill>
                <a:schemeClr val="bg1">
                  <a:lumMod val="65000"/>
                </a:schemeClr>
              </a:solidFill>
            </a:endParaRPr>
          </a:p>
          <a:p>
            <a:pPr lvl="1"/>
            <a:r>
              <a:rPr lang="en-US" dirty="0">
                <a:solidFill>
                  <a:schemeClr val="bg1">
                    <a:lumMod val="65000"/>
                  </a:schemeClr>
                </a:solidFill>
              </a:rPr>
              <a:t>Order of sections</a:t>
            </a:r>
          </a:p>
          <a:p>
            <a:r>
              <a:rPr lang="en-US" dirty="0">
                <a:solidFill>
                  <a:schemeClr val="bg1">
                    <a:lumMod val="65000"/>
                  </a:schemeClr>
                </a:solidFill>
              </a:rPr>
              <a:t>Export data</a:t>
            </a:r>
          </a:p>
          <a:p>
            <a:pPr lvl="1"/>
            <a:r>
              <a:rPr lang="en-US" dirty="0">
                <a:solidFill>
                  <a:schemeClr val="bg1">
                    <a:lumMod val="65000"/>
                  </a:schemeClr>
                </a:solidFill>
              </a:rPr>
              <a:t>Available options</a:t>
            </a:r>
          </a:p>
          <a:p>
            <a:r>
              <a:rPr lang="en-US" dirty="0"/>
              <a:t>Archive &amp; Backup</a:t>
            </a:r>
          </a:p>
          <a:p>
            <a:r>
              <a:rPr lang="en-US" dirty="0"/>
              <a:t>Tips &amp; Tricks</a:t>
            </a:r>
          </a:p>
          <a:p>
            <a:pPr lvl="1"/>
            <a:r>
              <a:rPr lang="en-US" dirty="0"/>
              <a:t>Customization </a:t>
            </a:r>
          </a:p>
          <a:p>
            <a:pPr lvl="1"/>
            <a:r>
              <a:rPr lang="en-US" dirty="0"/>
              <a:t>Post-run options</a:t>
            </a:r>
          </a:p>
          <a:p>
            <a:pPr lvl="1"/>
            <a:r>
              <a:rPr lang="en-US" dirty="0"/>
              <a:t>Command Lock</a:t>
            </a:r>
          </a:p>
          <a:p>
            <a:pPr lvl="1"/>
            <a:r>
              <a:rPr lang="en-US" dirty="0"/>
              <a:t>Shortcuts</a:t>
            </a:r>
          </a:p>
          <a:p>
            <a:pPr lvl="1"/>
            <a:endParaRPr lang="cs-CZ" dirty="0"/>
          </a:p>
        </p:txBody>
      </p:sp>
      <p:sp>
        <p:nvSpPr>
          <p:cNvPr id="24" name="Zástupný text 23">
            <a:extLst>
              <a:ext uri="{FF2B5EF4-FFF2-40B4-BE49-F238E27FC236}">
                <a16:creationId xmlns:a16="http://schemas.microsoft.com/office/drawing/2014/main" id="{88439003-BA24-4D03-9515-E45282DCB93B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cs-CZ"/>
              <a:t> </a:t>
            </a:r>
            <a:endParaRPr lang="cs-CZ" dirty="0"/>
          </a:p>
        </p:txBody>
      </p:sp>
      <p:sp>
        <p:nvSpPr>
          <p:cNvPr id="18" name="Nadpis 17">
            <a:extLst>
              <a:ext uri="{FF2B5EF4-FFF2-40B4-BE49-F238E27FC236}">
                <a16:creationId xmlns:a16="http://schemas.microsoft.com/office/drawing/2014/main" id="{94A70AC7-1EFC-4CDC-91A0-19EC9A3811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agenda</a:t>
            </a:r>
            <a:endParaRPr lang="cs-CZ" dirty="0"/>
          </a:p>
        </p:txBody>
      </p:sp>
      <p:sp>
        <p:nvSpPr>
          <p:cNvPr id="26" name="Zástupný text 25">
            <a:extLst>
              <a:ext uri="{FF2B5EF4-FFF2-40B4-BE49-F238E27FC236}">
                <a16:creationId xmlns:a16="http://schemas.microsoft.com/office/drawing/2014/main" id="{0CCDABAA-6C06-4847-B840-8ACC12DD4B02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 dirty="0"/>
              <a:t>ADVANCED TRAINING</a:t>
            </a:r>
            <a:endParaRPr lang="cs-CZ" dirty="0"/>
          </a:p>
        </p:txBody>
      </p:sp>
      <p:sp>
        <p:nvSpPr>
          <p:cNvPr id="29" name="Footer Placeholder 28">
            <a:extLst>
              <a:ext uri="{FF2B5EF4-FFF2-40B4-BE49-F238E27FC236}">
                <a16:creationId xmlns:a16="http://schemas.microsoft.com/office/drawing/2014/main" id="{B58CBC04-8A68-4219-5D25-E24B43C8E491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/>
        <p:txBody>
          <a:bodyPr/>
          <a:lstStyle/>
          <a:p>
            <a:r>
              <a:rPr lang="cs-CZ" dirty="0"/>
              <a:t>P00</a:t>
            </a:r>
            <a:r>
              <a:rPr lang="en-US" dirty="0"/>
              <a:t>8</a:t>
            </a:r>
            <a:r>
              <a:rPr lang="cs-CZ" dirty="0"/>
              <a:t>/</a:t>
            </a:r>
            <a:r>
              <a:rPr lang="en-US" dirty="0"/>
              <a:t>9</a:t>
            </a:r>
            <a:r>
              <a:rPr lang="cs-CZ" dirty="0"/>
              <a:t>0</a:t>
            </a:r>
            <a:r>
              <a:rPr lang="en-US" dirty="0"/>
              <a:t>A</a:t>
            </a:r>
            <a:r>
              <a:rPr lang="cs-CZ" dirty="0"/>
              <a:t> 3</a:t>
            </a:r>
            <a:r>
              <a:rPr lang="en-US" dirty="0"/>
              <a:t>0</a:t>
            </a:r>
            <a:r>
              <a:rPr lang="cs-CZ" dirty="0"/>
              <a:t>/</a:t>
            </a:r>
            <a:r>
              <a:rPr lang="en-US" dirty="0"/>
              <a:t>11</a:t>
            </a:r>
            <a:r>
              <a:rPr lang="cs-CZ" dirty="0"/>
              <a:t>/202</a:t>
            </a:r>
            <a:r>
              <a:rPr lang="en-US" dirty="0"/>
              <a:t>3</a:t>
            </a:r>
            <a:endParaRPr lang="cs-CZ" dirty="0"/>
          </a:p>
        </p:txBody>
      </p:sp>
      <p:sp>
        <p:nvSpPr>
          <p:cNvPr id="30" name="Slide Number Placeholder 29">
            <a:extLst>
              <a:ext uri="{FF2B5EF4-FFF2-40B4-BE49-F238E27FC236}">
                <a16:creationId xmlns:a16="http://schemas.microsoft.com/office/drawing/2014/main" id="{B4B9B097-1B37-AE64-17D6-8075AFB2DE00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17</a:t>
            </a:fld>
            <a:endParaRPr lang="cs-CZ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1E2D2E8D-A7B1-ED49-1209-FD515CACF1E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15560" y="1422062"/>
            <a:ext cx="5624649" cy="40138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95804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Zástupný text 10">
            <a:extLst>
              <a:ext uri="{FF2B5EF4-FFF2-40B4-BE49-F238E27FC236}">
                <a16:creationId xmlns:a16="http://schemas.microsoft.com/office/drawing/2014/main" id="{E4794A32-6F51-4591-885A-249D177410C8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151791" y="1048221"/>
            <a:ext cx="10202008" cy="424732"/>
          </a:xfrm>
        </p:spPr>
        <p:txBody>
          <a:bodyPr/>
          <a:lstStyle/>
          <a:p>
            <a:r>
              <a:rPr lang="en-US" dirty="0"/>
              <a:t>OVERVIEW</a:t>
            </a:r>
          </a:p>
        </p:txBody>
      </p:sp>
      <p:sp>
        <p:nvSpPr>
          <p:cNvPr id="8" name="Nadpis 7">
            <a:extLst>
              <a:ext uri="{FF2B5EF4-FFF2-40B4-BE49-F238E27FC236}">
                <a16:creationId xmlns:a16="http://schemas.microsoft.com/office/drawing/2014/main" id="{74B0E6C8-5FA3-4040-88BF-770C1A50E2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ARCHIVE &amp; RESTORE</a:t>
            </a:r>
            <a:endParaRPr lang="cs-CZ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D4C8403-4DF3-B80E-E134-ADD948473240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3385038" y="6627169"/>
            <a:ext cx="6528986" cy="230832"/>
          </a:xfrm>
        </p:spPr>
        <p:txBody>
          <a:bodyPr/>
          <a:lstStyle/>
          <a:p>
            <a:r>
              <a:rPr lang="en-US" dirty="0"/>
              <a:t>ADVANCED TRAINING / ARCHIVE &amp; RESTORE / OVERVIEW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A294B55-8B3F-F619-CB10-B95D5EDE5418}"/>
              </a:ext>
            </a:extLst>
          </p:cNvPr>
          <p:cNvSpPr>
            <a:spLocks noGrp="1"/>
          </p:cNvSpPr>
          <p:nvPr>
            <p:ph type="ftr" sz="quarter" idx="20"/>
          </p:nvPr>
        </p:nvSpPr>
        <p:spPr/>
        <p:txBody>
          <a:bodyPr/>
          <a:lstStyle/>
          <a:p>
            <a:r>
              <a:rPr lang="cs-CZ" dirty="0"/>
              <a:t>P00</a:t>
            </a:r>
            <a:r>
              <a:rPr lang="en-US" dirty="0"/>
              <a:t>8</a:t>
            </a:r>
            <a:r>
              <a:rPr lang="cs-CZ" dirty="0"/>
              <a:t>/</a:t>
            </a:r>
            <a:r>
              <a:rPr lang="en-US" dirty="0"/>
              <a:t>9</a:t>
            </a:r>
            <a:r>
              <a:rPr lang="cs-CZ" dirty="0"/>
              <a:t>0</a:t>
            </a:r>
            <a:r>
              <a:rPr lang="en-US" dirty="0"/>
              <a:t>A</a:t>
            </a:r>
            <a:r>
              <a:rPr lang="cs-CZ" dirty="0"/>
              <a:t> 3</a:t>
            </a:r>
            <a:r>
              <a:rPr lang="en-US" dirty="0"/>
              <a:t>0</a:t>
            </a:r>
            <a:r>
              <a:rPr lang="cs-CZ" dirty="0"/>
              <a:t>/</a:t>
            </a:r>
            <a:r>
              <a:rPr lang="en-US" dirty="0"/>
              <a:t>11</a:t>
            </a:r>
            <a:r>
              <a:rPr lang="cs-CZ" dirty="0"/>
              <a:t>/202</a:t>
            </a:r>
            <a:r>
              <a:rPr lang="en-US" dirty="0"/>
              <a:t>3</a:t>
            </a:r>
            <a:endParaRPr lang="cs-CZ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0888D64-F1F2-BB0C-DDF7-4A767AFAE46F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18</a:t>
            </a:fld>
            <a:endParaRPr lang="cs-CZ"/>
          </a:p>
        </p:txBody>
      </p:sp>
      <p:grpSp>
        <p:nvGrpSpPr>
          <p:cNvPr id="19" name="Group 18">
            <a:extLst>
              <a:ext uri="{FF2B5EF4-FFF2-40B4-BE49-F238E27FC236}">
                <a16:creationId xmlns:a16="http://schemas.microsoft.com/office/drawing/2014/main" id="{DC9C1780-0ADD-730A-0DAB-0108D945D37D}"/>
              </a:ext>
            </a:extLst>
          </p:cNvPr>
          <p:cNvGrpSpPr/>
          <p:nvPr/>
        </p:nvGrpSpPr>
        <p:grpSpPr>
          <a:xfrm>
            <a:off x="7383560" y="310271"/>
            <a:ext cx="4332208" cy="3091560"/>
            <a:chOff x="7176826" y="410686"/>
            <a:chExt cx="4332208" cy="3091560"/>
          </a:xfrm>
        </p:grpSpPr>
        <p:pic>
          <p:nvPicPr>
            <p:cNvPr id="10" name="Picture 9">
              <a:extLst>
                <a:ext uri="{FF2B5EF4-FFF2-40B4-BE49-F238E27FC236}">
                  <a16:creationId xmlns:a16="http://schemas.microsoft.com/office/drawing/2014/main" id="{6D3D8121-C346-F4A0-571C-BC9568F3F9DC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7176826" y="410686"/>
              <a:ext cx="4332208" cy="3091560"/>
            </a:xfrm>
            <a:prstGeom prst="rect">
              <a:avLst/>
            </a:prstGeom>
          </p:spPr>
        </p:pic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77B8DC63-5264-C5AE-F138-BF4CE1DEDD2A}"/>
                </a:ext>
              </a:extLst>
            </p:cNvPr>
            <p:cNvSpPr/>
            <p:nvPr/>
          </p:nvSpPr>
          <p:spPr>
            <a:xfrm>
              <a:off x="7176826" y="931142"/>
              <a:ext cx="1450339" cy="388669"/>
            </a:xfrm>
            <a:prstGeom prst="rect">
              <a:avLst/>
            </a:prstGeom>
            <a:noFill/>
            <a:ln w="38100">
              <a:solidFill>
                <a:srgbClr val="FF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13" name="Zástupný text 8">
            <a:extLst>
              <a:ext uri="{FF2B5EF4-FFF2-40B4-BE49-F238E27FC236}">
                <a16:creationId xmlns:a16="http://schemas.microsoft.com/office/drawing/2014/main" id="{C858EAE7-3F68-8F97-4709-75580D88945C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168610" y="1630428"/>
            <a:ext cx="4698970" cy="4900998"/>
          </a:xfrm>
        </p:spPr>
        <p:txBody>
          <a:bodyPr/>
          <a:lstStyle/>
          <a:p>
            <a:r>
              <a:rPr lang="en-US" sz="1800" dirty="0"/>
              <a:t>Data can be </a:t>
            </a:r>
            <a:r>
              <a:rPr lang="en-US" sz="1800" b="1" dirty="0"/>
              <a:t>compressed to *.</a:t>
            </a:r>
            <a:r>
              <a:rPr lang="en-US" sz="1800" b="1" dirty="0" err="1"/>
              <a:t>dgz</a:t>
            </a:r>
            <a:r>
              <a:rPr lang="en-US" sz="1800" b="1" dirty="0"/>
              <a:t> archive </a:t>
            </a:r>
            <a:r>
              <a:rPr lang="en-US" sz="1800" dirty="0"/>
              <a:t>files with reduced size</a:t>
            </a:r>
          </a:p>
          <a:p>
            <a:r>
              <a:rPr lang="en-US" sz="1800" dirty="0"/>
              <a:t>Writing into an existing *.</a:t>
            </a:r>
            <a:r>
              <a:rPr lang="en-US" sz="1800" dirty="0" err="1"/>
              <a:t>dgz</a:t>
            </a:r>
            <a:r>
              <a:rPr lang="en-US" sz="1800" dirty="0"/>
              <a:t> archive </a:t>
            </a:r>
            <a:r>
              <a:rPr lang="en-US" sz="1800" b="1" dirty="0"/>
              <a:t>replaces</a:t>
            </a:r>
            <a:r>
              <a:rPr lang="en-US" sz="1800" dirty="0"/>
              <a:t> all the preset data (appending is not possible)</a:t>
            </a:r>
          </a:p>
          <a:p>
            <a:r>
              <a:rPr lang="en-US" sz="1800" dirty="0"/>
              <a:t>Plan ahead: the project structure should allow you to archive whole projects when necessary</a:t>
            </a:r>
          </a:p>
          <a:p>
            <a:r>
              <a:rPr lang="en-US" sz="1800" dirty="0"/>
              <a:t>Access Create/Restore functions via </a:t>
            </a:r>
            <a:r>
              <a:rPr lang="en-US" sz="1800" b="1" dirty="0"/>
              <a:t>Instrument</a:t>
            </a:r>
          </a:p>
          <a:p>
            <a:pPr lvl="1"/>
            <a:r>
              <a:rPr lang="en-US" sz="1800" dirty="0"/>
              <a:t>Choose which file type to archive</a:t>
            </a:r>
          </a:p>
          <a:p>
            <a:r>
              <a:rPr lang="en-US" sz="1800" dirty="0"/>
              <a:t>Without compressing:</a:t>
            </a:r>
          </a:p>
          <a:p>
            <a:pPr lvl="1"/>
            <a:r>
              <a:rPr lang="en-US" sz="1800" dirty="0"/>
              <a:t>When checked, </a:t>
            </a:r>
            <a:r>
              <a:rPr lang="en-US" sz="1800" b="1" dirty="0"/>
              <a:t>no archive </a:t>
            </a:r>
            <a:r>
              <a:rPr lang="en-US" sz="1800" dirty="0"/>
              <a:t>is created; the selected files are copied/moved</a:t>
            </a:r>
          </a:p>
          <a:p>
            <a:pPr lvl="1"/>
            <a:r>
              <a:rPr lang="en-US" sz="1800" dirty="0"/>
              <a:t>When </a:t>
            </a:r>
            <a:r>
              <a:rPr lang="en-US" sz="1800" b="1" dirty="0"/>
              <a:t>not</a:t>
            </a:r>
            <a:r>
              <a:rPr lang="en-US" sz="1800" dirty="0"/>
              <a:t> checked, an </a:t>
            </a:r>
            <a:r>
              <a:rPr lang="en-US" sz="1800" b="1" dirty="0"/>
              <a:t>archive</a:t>
            </a:r>
            <a:r>
              <a:rPr lang="en-US" sz="1800" dirty="0"/>
              <a:t> containing selected files is </a:t>
            </a:r>
            <a:r>
              <a:rPr lang="en-US" sz="1800" b="1" dirty="0"/>
              <a:t>created</a:t>
            </a:r>
            <a:r>
              <a:rPr lang="en-US" sz="1800" dirty="0"/>
              <a:t>, located according to Target File Name</a:t>
            </a:r>
          </a:p>
          <a:p>
            <a:endParaRPr lang="en-US" sz="1800" dirty="0"/>
          </a:p>
        </p:txBody>
      </p:sp>
      <p:grpSp>
        <p:nvGrpSpPr>
          <p:cNvPr id="18" name="Group 17">
            <a:extLst>
              <a:ext uri="{FF2B5EF4-FFF2-40B4-BE49-F238E27FC236}">
                <a16:creationId xmlns:a16="http://schemas.microsoft.com/office/drawing/2014/main" id="{074D5AA6-D955-6515-5525-B4FE882DFFEA}"/>
              </a:ext>
            </a:extLst>
          </p:cNvPr>
          <p:cNvGrpSpPr/>
          <p:nvPr/>
        </p:nvGrpSpPr>
        <p:grpSpPr>
          <a:xfrm>
            <a:off x="6032456" y="2162755"/>
            <a:ext cx="5911731" cy="4039682"/>
            <a:chOff x="5931830" y="2093993"/>
            <a:chExt cx="6012358" cy="4108444"/>
          </a:xfrm>
        </p:grpSpPr>
        <p:pic>
          <p:nvPicPr>
            <p:cNvPr id="3" name="Picture 2">
              <a:extLst>
                <a:ext uri="{FF2B5EF4-FFF2-40B4-BE49-F238E27FC236}">
                  <a16:creationId xmlns:a16="http://schemas.microsoft.com/office/drawing/2014/main" id="{9D3FA6E5-CB2A-0BCC-5B21-0F7AD029A452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5931830" y="2093993"/>
              <a:ext cx="6012358" cy="4108444"/>
            </a:xfrm>
            <a:prstGeom prst="rect">
              <a:avLst/>
            </a:prstGeom>
          </p:spPr>
        </p:pic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6AE24E43-AD0B-8589-2C1C-FE1461039975}"/>
                </a:ext>
              </a:extLst>
            </p:cNvPr>
            <p:cNvSpPr/>
            <p:nvPr/>
          </p:nvSpPr>
          <p:spPr>
            <a:xfrm>
              <a:off x="6376946" y="5231431"/>
              <a:ext cx="2170706" cy="239066"/>
            </a:xfrm>
            <a:prstGeom prst="rect">
              <a:avLst/>
            </a:prstGeom>
            <a:noFill/>
            <a:ln w="38100">
              <a:solidFill>
                <a:srgbClr val="FF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B7D22B86-F092-383C-1D61-D158D9E7000F}"/>
                </a:ext>
              </a:extLst>
            </p:cNvPr>
            <p:cNvSpPr/>
            <p:nvPr/>
          </p:nvSpPr>
          <p:spPr>
            <a:xfrm>
              <a:off x="9932276" y="5350964"/>
              <a:ext cx="1008719" cy="175193"/>
            </a:xfrm>
            <a:prstGeom prst="rect">
              <a:avLst/>
            </a:prstGeom>
            <a:noFill/>
            <a:ln w="38100">
              <a:solidFill>
                <a:srgbClr val="FF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53A3C20E-E10F-988B-5D0A-22259E0CA4E6}"/>
                </a:ext>
              </a:extLst>
            </p:cNvPr>
            <p:cNvSpPr/>
            <p:nvPr/>
          </p:nvSpPr>
          <p:spPr>
            <a:xfrm>
              <a:off x="6096000" y="5470497"/>
              <a:ext cx="2451652" cy="345639"/>
            </a:xfrm>
            <a:prstGeom prst="rect">
              <a:avLst/>
            </a:prstGeom>
            <a:noFill/>
            <a:ln w="38100">
              <a:solidFill>
                <a:srgbClr val="FF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7" name="Rectangle 16">
              <a:extLst>
                <a:ext uri="{FF2B5EF4-FFF2-40B4-BE49-F238E27FC236}">
                  <a16:creationId xmlns:a16="http://schemas.microsoft.com/office/drawing/2014/main" id="{A4621A60-A011-5530-2CB2-2AE627471648}"/>
                </a:ext>
              </a:extLst>
            </p:cNvPr>
            <p:cNvSpPr/>
            <p:nvPr/>
          </p:nvSpPr>
          <p:spPr>
            <a:xfrm>
              <a:off x="5953266" y="2311728"/>
              <a:ext cx="1314226" cy="239066"/>
            </a:xfrm>
            <a:prstGeom prst="rect">
              <a:avLst/>
            </a:prstGeom>
            <a:noFill/>
            <a:ln w="38100">
              <a:solidFill>
                <a:srgbClr val="FF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20" name="Arrow: Down 19">
            <a:extLst>
              <a:ext uri="{FF2B5EF4-FFF2-40B4-BE49-F238E27FC236}">
                <a16:creationId xmlns:a16="http://schemas.microsoft.com/office/drawing/2014/main" id="{BD5E2512-1897-8696-B2AF-2C53DF485242}"/>
              </a:ext>
            </a:extLst>
          </p:cNvPr>
          <p:cNvSpPr/>
          <p:nvPr/>
        </p:nvSpPr>
        <p:spPr>
          <a:xfrm rot="1834237">
            <a:off x="6987735" y="1169303"/>
            <a:ext cx="193616" cy="1157702"/>
          </a:xfrm>
          <a:prstGeom prst="downArrow">
            <a:avLst>
              <a:gd name="adj1" fmla="val 44005"/>
              <a:gd name="adj2" fmla="val 69965"/>
            </a:avLst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6">
              <a:shade val="15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66332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Zástupný text 10">
            <a:extLst>
              <a:ext uri="{FF2B5EF4-FFF2-40B4-BE49-F238E27FC236}">
                <a16:creationId xmlns:a16="http://schemas.microsoft.com/office/drawing/2014/main" id="{E4794A32-6F51-4591-885A-249D177410C8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151791" y="1048221"/>
            <a:ext cx="10202008" cy="424732"/>
          </a:xfrm>
        </p:spPr>
        <p:txBody>
          <a:bodyPr/>
          <a:lstStyle/>
          <a:p>
            <a:r>
              <a:rPr lang="en-US" dirty="0"/>
              <a:t>customization</a:t>
            </a:r>
          </a:p>
        </p:txBody>
      </p:sp>
      <p:sp>
        <p:nvSpPr>
          <p:cNvPr id="8" name="Nadpis 7">
            <a:extLst>
              <a:ext uri="{FF2B5EF4-FFF2-40B4-BE49-F238E27FC236}">
                <a16:creationId xmlns:a16="http://schemas.microsoft.com/office/drawing/2014/main" id="{74B0E6C8-5FA3-4040-88BF-770C1A50E2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TIPS &amp; TRICKS</a:t>
            </a:r>
            <a:endParaRPr lang="cs-CZ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D4C8403-4DF3-B80E-E134-ADD948473240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3385038" y="6627169"/>
            <a:ext cx="6528986" cy="230832"/>
          </a:xfrm>
        </p:spPr>
        <p:txBody>
          <a:bodyPr/>
          <a:lstStyle/>
          <a:p>
            <a:r>
              <a:rPr lang="en-US" dirty="0"/>
              <a:t>ADVANCED TRAINING / TIPS &amp; TRICKS / CUSTOMIZATION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A294B55-8B3F-F619-CB10-B95D5EDE5418}"/>
              </a:ext>
            </a:extLst>
          </p:cNvPr>
          <p:cNvSpPr>
            <a:spLocks noGrp="1"/>
          </p:cNvSpPr>
          <p:nvPr>
            <p:ph type="ftr" sz="quarter" idx="20"/>
          </p:nvPr>
        </p:nvSpPr>
        <p:spPr/>
        <p:txBody>
          <a:bodyPr/>
          <a:lstStyle/>
          <a:p>
            <a:r>
              <a:rPr lang="cs-CZ" dirty="0"/>
              <a:t>P00</a:t>
            </a:r>
            <a:r>
              <a:rPr lang="en-US" dirty="0"/>
              <a:t>8</a:t>
            </a:r>
            <a:r>
              <a:rPr lang="cs-CZ" dirty="0"/>
              <a:t>/</a:t>
            </a:r>
            <a:r>
              <a:rPr lang="en-US" dirty="0"/>
              <a:t>9</a:t>
            </a:r>
            <a:r>
              <a:rPr lang="cs-CZ" dirty="0"/>
              <a:t>0</a:t>
            </a:r>
            <a:r>
              <a:rPr lang="en-US" dirty="0"/>
              <a:t>A</a:t>
            </a:r>
            <a:r>
              <a:rPr lang="cs-CZ" dirty="0"/>
              <a:t> 3</a:t>
            </a:r>
            <a:r>
              <a:rPr lang="en-US" dirty="0"/>
              <a:t>0</a:t>
            </a:r>
            <a:r>
              <a:rPr lang="cs-CZ" dirty="0"/>
              <a:t>/</a:t>
            </a:r>
            <a:r>
              <a:rPr lang="en-US" dirty="0"/>
              <a:t>11</a:t>
            </a:r>
            <a:r>
              <a:rPr lang="cs-CZ" dirty="0"/>
              <a:t>/202</a:t>
            </a:r>
            <a:r>
              <a:rPr lang="en-US" dirty="0"/>
              <a:t>3</a:t>
            </a:r>
            <a:endParaRPr lang="cs-CZ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0888D64-F1F2-BB0C-DDF7-4A767AFAE46F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19</a:t>
            </a:fld>
            <a:endParaRPr lang="cs-CZ"/>
          </a:p>
        </p:txBody>
      </p:sp>
      <p:sp>
        <p:nvSpPr>
          <p:cNvPr id="13" name="Zástupný text 8">
            <a:extLst>
              <a:ext uri="{FF2B5EF4-FFF2-40B4-BE49-F238E27FC236}">
                <a16:creationId xmlns:a16="http://schemas.microsoft.com/office/drawing/2014/main" id="{C858EAE7-3F68-8F97-4709-75580D88945C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168609" y="1630428"/>
            <a:ext cx="5971661" cy="2654230"/>
          </a:xfrm>
        </p:spPr>
        <p:txBody>
          <a:bodyPr/>
          <a:lstStyle/>
          <a:p>
            <a:r>
              <a:rPr lang="en-US" sz="1800" dirty="0"/>
              <a:t>You can customize Clarity to your preferred use in several ways</a:t>
            </a:r>
          </a:p>
          <a:p>
            <a:r>
              <a:rPr lang="en-US" sz="1800" dirty="0"/>
              <a:t>Open the Customize dialog by right-clicking the toolbar and selecting </a:t>
            </a:r>
            <a:r>
              <a:rPr lang="en-US" sz="1800" b="1" dirty="0"/>
              <a:t>Customize…</a:t>
            </a:r>
          </a:p>
          <a:p>
            <a:pPr lvl="1"/>
            <a:r>
              <a:rPr lang="en-US" sz="1800" dirty="0"/>
              <a:t>To add command icons to the toolbar, drag them from the menu in the </a:t>
            </a:r>
            <a:r>
              <a:rPr lang="en-US" sz="1800" b="1" dirty="0"/>
              <a:t>Commands</a:t>
            </a:r>
            <a:r>
              <a:rPr lang="en-US" sz="1800" dirty="0"/>
              <a:t> tab</a:t>
            </a:r>
          </a:p>
          <a:p>
            <a:pPr lvl="1"/>
            <a:r>
              <a:rPr lang="en-US" sz="1800" dirty="0"/>
              <a:t>To change the Toolbar options, use the </a:t>
            </a:r>
            <a:r>
              <a:rPr lang="en-US" sz="1800" b="1" dirty="0"/>
              <a:t>Toolbars</a:t>
            </a:r>
            <a:r>
              <a:rPr lang="en-US" sz="1800" dirty="0"/>
              <a:t> tab or (un)select the corresponding items in the context menu</a:t>
            </a:r>
          </a:p>
          <a:p>
            <a:endParaRPr lang="en-US" sz="1800" dirty="0"/>
          </a:p>
        </p:txBody>
      </p:sp>
      <p:grpSp>
        <p:nvGrpSpPr>
          <p:cNvPr id="24" name="Group 23">
            <a:extLst>
              <a:ext uri="{FF2B5EF4-FFF2-40B4-BE49-F238E27FC236}">
                <a16:creationId xmlns:a16="http://schemas.microsoft.com/office/drawing/2014/main" id="{79D853E3-CC2B-5101-6277-813A438E51D4}"/>
              </a:ext>
            </a:extLst>
          </p:cNvPr>
          <p:cNvGrpSpPr/>
          <p:nvPr/>
        </p:nvGrpSpPr>
        <p:grpSpPr>
          <a:xfrm>
            <a:off x="832362" y="4035744"/>
            <a:ext cx="7670363" cy="2182730"/>
            <a:chOff x="1047047" y="4204131"/>
            <a:chExt cx="7670363" cy="2182730"/>
          </a:xfrm>
        </p:grpSpPr>
        <p:pic>
          <p:nvPicPr>
            <p:cNvPr id="16" name="Picture 15">
              <a:extLst>
                <a:ext uri="{FF2B5EF4-FFF2-40B4-BE49-F238E27FC236}">
                  <a16:creationId xmlns:a16="http://schemas.microsoft.com/office/drawing/2014/main" id="{5CD7971D-BDDC-97CA-3490-F007410CDF77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/>
            <a:srcRect b="61227"/>
            <a:stretch/>
          </p:blipFill>
          <p:spPr>
            <a:xfrm>
              <a:off x="1047047" y="4204131"/>
              <a:ext cx="7670363" cy="2182730"/>
            </a:xfrm>
            <a:prstGeom prst="rect">
              <a:avLst/>
            </a:prstGeom>
          </p:spPr>
        </p:pic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77B8DC63-5264-C5AE-F138-BF4CE1DEDD2A}"/>
                </a:ext>
              </a:extLst>
            </p:cNvPr>
            <p:cNvSpPr/>
            <p:nvPr/>
          </p:nvSpPr>
          <p:spPr>
            <a:xfrm>
              <a:off x="5850500" y="4414342"/>
              <a:ext cx="1631677" cy="1636601"/>
            </a:xfrm>
            <a:prstGeom prst="rect">
              <a:avLst/>
            </a:prstGeom>
            <a:noFill/>
            <a:ln w="57150">
              <a:solidFill>
                <a:srgbClr val="FF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21" name="Group 20">
            <a:extLst>
              <a:ext uri="{FF2B5EF4-FFF2-40B4-BE49-F238E27FC236}">
                <a16:creationId xmlns:a16="http://schemas.microsoft.com/office/drawing/2014/main" id="{949A4519-86A8-EF6D-9B55-6B238688435F}"/>
              </a:ext>
            </a:extLst>
          </p:cNvPr>
          <p:cNvGrpSpPr/>
          <p:nvPr/>
        </p:nvGrpSpPr>
        <p:grpSpPr>
          <a:xfrm>
            <a:off x="7668442" y="918601"/>
            <a:ext cx="3093722" cy="2703323"/>
            <a:chOff x="7000532" y="938043"/>
            <a:chExt cx="3093722" cy="2703323"/>
          </a:xfrm>
        </p:grpSpPr>
        <p:pic>
          <p:nvPicPr>
            <p:cNvPr id="3" name="Picture 2">
              <a:extLst>
                <a:ext uri="{FF2B5EF4-FFF2-40B4-BE49-F238E27FC236}">
                  <a16:creationId xmlns:a16="http://schemas.microsoft.com/office/drawing/2014/main" id="{A4294ED9-0AD1-AAE4-7B75-A27B3A0522AE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7000532" y="938043"/>
              <a:ext cx="3093722" cy="2703323"/>
            </a:xfrm>
            <a:prstGeom prst="rect">
              <a:avLst/>
            </a:prstGeom>
          </p:spPr>
        </p:pic>
        <p:sp>
          <p:nvSpPr>
            <p:cNvPr id="19" name="Rectangle 18">
              <a:extLst>
                <a:ext uri="{FF2B5EF4-FFF2-40B4-BE49-F238E27FC236}">
                  <a16:creationId xmlns:a16="http://schemas.microsoft.com/office/drawing/2014/main" id="{24A47A3B-B21C-CC73-D214-F937482E8436}"/>
                </a:ext>
              </a:extLst>
            </p:cNvPr>
            <p:cNvSpPr/>
            <p:nvPr/>
          </p:nvSpPr>
          <p:spPr>
            <a:xfrm>
              <a:off x="7038026" y="1201941"/>
              <a:ext cx="523666" cy="173636"/>
            </a:xfrm>
            <a:prstGeom prst="rect">
              <a:avLst/>
            </a:prstGeom>
            <a:noFill/>
            <a:ln w="38100">
              <a:solidFill>
                <a:srgbClr val="FF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23" name="Group 22">
            <a:extLst>
              <a:ext uri="{FF2B5EF4-FFF2-40B4-BE49-F238E27FC236}">
                <a16:creationId xmlns:a16="http://schemas.microsoft.com/office/drawing/2014/main" id="{67969FB7-9C02-0592-C750-679987124330}"/>
              </a:ext>
            </a:extLst>
          </p:cNvPr>
          <p:cNvGrpSpPr/>
          <p:nvPr/>
        </p:nvGrpSpPr>
        <p:grpSpPr>
          <a:xfrm>
            <a:off x="8838973" y="3106455"/>
            <a:ext cx="3093723" cy="2703324"/>
            <a:chOff x="8838973" y="3106455"/>
            <a:chExt cx="3093723" cy="2703324"/>
          </a:xfrm>
        </p:grpSpPr>
        <p:pic>
          <p:nvPicPr>
            <p:cNvPr id="14" name="Picture 13">
              <a:extLst>
                <a:ext uri="{FF2B5EF4-FFF2-40B4-BE49-F238E27FC236}">
                  <a16:creationId xmlns:a16="http://schemas.microsoft.com/office/drawing/2014/main" id="{D50EE27F-5633-7539-15B9-CCBDCE118983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8838973" y="3106455"/>
              <a:ext cx="3093723" cy="2703324"/>
            </a:xfrm>
            <a:prstGeom prst="rect">
              <a:avLst/>
            </a:prstGeom>
          </p:spPr>
        </p:pic>
        <p:sp>
          <p:nvSpPr>
            <p:cNvPr id="20" name="Rectangle 19">
              <a:extLst>
                <a:ext uri="{FF2B5EF4-FFF2-40B4-BE49-F238E27FC236}">
                  <a16:creationId xmlns:a16="http://schemas.microsoft.com/office/drawing/2014/main" id="{6B0E61DF-E707-23B3-1CFC-556DF58CA7D2}"/>
                </a:ext>
              </a:extLst>
            </p:cNvPr>
            <p:cNvSpPr/>
            <p:nvPr/>
          </p:nvSpPr>
          <p:spPr>
            <a:xfrm>
              <a:off x="9364243" y="3371353"/>
              <a:ext cx="431765" cy="161160"/>
            </a:xfrm>
            <a:prstGeom prst="rect">
              <a:avLst/>
            </a:prstGeom>
            <a:noFill/>
            <a:ln w="38100">
              <a:solidFill>
                <a:srgbClr val="FF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25" name="Arrow: Down 24">
            <a:extLst>
              <a:ext uri="{FF2B5EF4-FFF2-40B4-BE49-F238E27FC236}">
                <a16:creationId xmlns:a16="http://schemas.microsoft.com/office/drawing/2014/main" id="{FA4645FD-0B95-2A91-D64B-DB8A577F06BA}"/>
              </a:ext>
            </a:extLst>
          </p:cNvPr>
          <p:cNvSpPr/>
          <p:nvPr/>
        </p:nvSpPr>
        <p:spPr>
          <a:xfrm rot="493797">
            <a:off x="6677176" y="3804892"/>
            <a:ext cx="193616" cy="400185"/>
          </a:xfrm>
          <a:prstGeom prst="downArrow">
            <a:avLst>
              <a:gd name="adj1" fmla="val 44005"/>
              <a:gd name="adj2" fmla="val 69965"/>
            </a:avLst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6">
              <a:shade val="15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824079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Zástupný text 10">
            <a:extLst>
              <a:ext uri="{FF2B5EF4-FFF2-40B4-BE49-F238E27FC236}">
                <a16:creationId xmlns:a16="http://schemas.microsoft.com/office/drawing/2014/main" id="{E4794A32-6F51-4591-885A-249D177410C8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151791" y="1048221"/>
            <a:ext cx="10202008" cy="424732"/>
          </a:xfrm>
        </p:spPr>
        <p:txBody>
          <a:bodyPr/>
          <a:lstStyle/>
          <a:p>
            <a:r>
              <a:rPr lang="en-US" dirty="0"/>
              <a:t>PERFORM POST RUN ACTIONS</a:t>
            </a:r>
          </a:p>
        </p:txBody>
      </p:sp>
      <p:sp>
        <p:nvSpPr>
          <p:cNvPr id="8" name="Nadpis 7">
            <a:extLst>
              <a:ext uri="{FF2B5EF4-FFF2-40B4-BE49-F238E27FC236}">
                <a16:creationId xmlns:a16="http://schemas.microsoft.com/office/drawing/2014/main" id="{74B0E6C8-5FA3-4040-88BF-770C1A50E2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TIPS &amp; TRICKS</a:t>
            </a:r>
            <a:endParaRPr lang="cs-CZ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D4C8403-4DF3-B80E-E134-ADD948473240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3385038" y="6627169"/>
            <a:ext cx="6528986" cy="230832"/>
          </a:xfrm>
        </p:spPr>
        <p:txBody>
          <a:bodyPr/>
          <a:lstStyle/>
          <a:p>
            <a:r>
              <a:rPr lang="en-US" dirty="0"/>
              <a:t>ADVANCED TRAINING / TIPS &amp; TRICKS / PERFORM POST RUN ACTIONS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A294B55-8B3F-F619-CB10-B95D5EDE5418}"/>
              </a:ext>
            </a:extLst>
          </p:cNvPr>
          <p:cNvSpPr>
            <a:spLocks noGrp="1"/>
          </p:cNvSpPr>
          <p:nvPr>
            <p:ph type="ftr" sz="quarter" idx="20"/>
          </p:nvPr>
        </p:nvSpPr>
        <p:spPr/>
        <p:txBody>
          <a:bodyPr/>
          <a:lstStyle/>
          <a:p>
            <a:r>
              <a:rPr lang="cs-CZ" dirty="0"/>
              <a:t>P00</a:t>
            </a:r>
            <a:r>
              <a:rPr lang="en-US" dirty="0"/>
              <a:t>8</a:t>
            </a:r>
            <a:r>
              <a:rPr lang="cs-CZ" dirty="0"/>
              <a:t>/</a:t>
            </a:r>
            <a:r>
              <a:rPr lang="en-US" dirty="0"/>
              <a:t>9</a:t>
            </a:r>
            <a:r>
              <a:rPr lang="cs-CZ" dirty="0"/>
              <a:t>0</a:t>
            </a:r>
            <a:r>
              <a:rPr lang="en-US" dirty="0"/>
              <a:t>A</a:t>
            </a:r>
            <a:r>
              <a:rPr lang="cs-CZ" dirty="0"/>
              <a:t> 3</a:t>
            </a:r>
            <a:r>
              <a:rPr lang="en-US" dirty="0"/>
              <a:t>0</a:t>
            </a:r>
            <a:r>
              <a:rPr lang="cs-CZ" dirty="0"/>
              <a:t>/</a:t>
            </a:r>
            <a:r>
              <a:rPr lang="en-US" dirty="0"/>
              <a:t>11</a:t>
            </a:r>
            <a:r>
              <a:rPr lang="cs-CZ" dirty="0"/>
              <a:t>/202</a:t>
            </a:r>
            <a:r>
              <a:rPr lang="en-US" dirty="0"/>
              <a:t>3</a:t>
            </a:r>
            <a:endParaRPr lang="cs-CZ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0888D64-F1F2-BB0C-DDF7-4A767AFAE46F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20</a:t>
            </a:fld>
            <a:endParaRPr lang="cs-CZ"/>
          </a:p>
        </p:txBody>
      </p:sp>
      <p:sp>
        <p:nvSpPr>
          <p:cNvPr id="13" name="Zástupný text 8">
            <a:extLst>
              <a:ext uri="{FF2B5EF4-FFF2-40B4-BE49-F238E27FC236}">
                <a16:creationId xmlns:a16="http://schemas.microsoft.com/office/drawing/2014/main" id="{C858EAE7-3F68-8F97-4709-75580D88945C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168608" y="1630428"/>
            <a:ext cx="10423729" cy="1192291"/>
          </a:xfrm>
        </p:spPr>
        <p:txBody>
          <a:bodyPr/>
          <a:lstStyle/>
          <a:p>
            <a:r>
              <a:rPr lang="en-US" sz="1800" dirty="0" err="1"/>
              <a:t>PostRun</a:t>
            </a:r>
            <a:r>
              <a:rPr lang="en-US" sz="1800" dirty="0"/>
              <a:t> Setting dialog is accessible from the menu File; the icon for Post Run can be added via Customize</a:t>
            </a:r>
          </a:p>
          <a:p>
            <a:endParaRPr lang="en-US" sz="1800" b="1" dirty="0"/>
          </a:p>
          <a:p>
            <a:endParaRPr lang="en-US" sz="1800" dirty="0"/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1D053BC8-9DB1-B506-A93D-08117C6995E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31207" y="2383859"/>
            <a:ext cx="3105180" cy="3373014"/>
          </a:xfrm>
          <a:prstGeom prst="rect">
            <a:avLst/>
          </a:prstGeom>
        </p:spPr>
      </p:pic>
      <p:grpSp>
        <p:nvGrpSpPr>
          <p:cNvPr id="24" name="Group 23">
            <a:extLst>
              <a:ext uri="{FF2B5EF4-FFF2-40B4-BE49-F238E27FC236}">
                <a16:creationId xmlns:a16="http://schemas.microsoft.com/office/drawing/2014/main" id="{C48E6A9C-EAC5-CDFB-2B0D-6AEC2AC3DFDD}"/>
              </a:ext>
            </a:extLst>
          </p:cNvPr>
          <p:cNvGrpSpPr/>
          <p:nvPr/>
        </p:nvGrpSpPr>
        <p:grpSpPr>
          <a:xfrm>
            <a:off x="318047" y="2383859"/>
            <a:ext cx="7670362" cy="3573902"/>
            <a:chOff x="318047" y="2787172"/>
            <a:chExt cx="7670362" cy="3573902"/>
          </a:xfrm>
        </p:grpSpPr>
        <p:pic>
          <p:nvPicPr>
            <p:cNvPr id="10" name="Picture 9">
              <a:extLst>
                <a:ext uri="{FF2B5EF4-FFF2-40B4-BE49-F238E27FC236}">
                  <a16:creationId xmlns:a16="http://schemas.microsoft.com/office/drawing/2014/main" id="{ACE5D686-C621-FB3D-222E-91D5C20B2CB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t="1" b="36369"/>
            <a:stretch/>
          </p:blipFill>
          <p:spPr>
            <a:xfrm>
              <a:off x="318047" y="2787172"/>
              <a:ext cx="7670362" cy="3573902"/>
            </a:xfrm>
            <a:prstGeom prst="rect">
              <a:avLst/>
            </a:prstGeom>
          </p:spPr>
        </p:pic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77B8DC63-5264-C5AE-F138-BF4CE1DEDD2A}"/>
                </a:ext>
              </a:extLst>
            </p:cNvPr>
            <p:cNvSpPr/>
            <p:nvPr/>
          </p:nvSpPr>
          <p:spPr>
            <a:xfrm>
              <a:off x="4816586" y="2967075"/>
              <a:ext cx="1576495" cy="637661"/>
            </a:xfrm>
            <a:prstGeom prst="rect">
              <a:avLst/>
            </a:prstGeom>
            <a:noFill/>
            <a:ln w="38100">
              <a:solidFill>
                <a:srgbClr val="FF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pic>
          <p:nvPicPr>
            <p:cNvPr id="21" name="Picture 20">
              <a:extLst>
                <a:ext uri="{FF2B5EF4-FFF2-40B4-BE49-F238E27FC236}">
                  <a16:creationId xmlns:a16="http://schemas.microsoft.com/office/drawing/2014/main" id="{32E6F3B7-B3FD-B60A-ACC2-6B2EC17361CC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b="22477"/>
            <a:stretch/>
          </p:blipFill>
          <p:spPr>
            <a:xfrm>
              <a:off x="331299" y="2984623"/>
              <a:ext cx="1883263" cy="3376451"/>
            </a:xfrm>
            <a:prstGeom prst="rect">
              <a:avLst/>
            </a:prstGeom>
          </p:spPr>
        </p:pic>
        <p:sp>
          <p:nvSpPr>
            <p:cNvPr id="23" name="Rectangle 22">
              <a:extLst>
                <a:ext uri="{FF2B5EF4-FFF2-40B4-BE49-F238E27FC236}">
                  <a16:creationId xmlns:a16="http://schemas.microsoft.com/office/drawing/2014/main" id="{A3B2ABD6-ECFD-101A-94E5-38F96ADE0C19}"/>
                </a:ext>
              </a:extLst>
            </p:cNvPr>
            <p:cNvSpPr/>
            <p:nvPr/>
          </p:nvSpPr>
          <p:spPr>
            <a:xfrm>
              <a:off x="318047" y="6096000"/>
              <a:ext cx="1883263" cy="252729"/>
            </a:xfrm>
            <a:prstGeom prst="rect">
              <a:avLst/>
            </a:prstGeom>
            <a:noFill/>
            <a:ln w="38100">
              <a:solidFill>
                <a:srgbClr val="FF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25" name="Arrow: Down 24">
            <a:extLst>
              <a:ext uri="{FF2B5EF4-FFF2-40B4-BE49-F238E27FC236}">
                <a16:creationId xmlns:a16="http://schemas.microsoft.com/office/drawing/2014/main" id="{A1270DC4-AE5E-5AF9-B38D-8790B549DE14}"/>
              </a:ext>
            </a:extLst>
          </p:cNvPr>
          <p:cNvSpPr/>
          <p:nvPr/>
        </p:nvSpPr>
        <p:spPr>
          <a:xfrm rot="16200000">
            <a:off x="8163000" y="3738380"/>
            <a:ext cx="193616" cy="400185"/>
          </a:xfrm>
          <a:prstGeom prst="downArrow">
            <a:avLst>
              <a:gd name="adj1" fmla="val 44005"/>
              <a:gd name="adj2" fmla="val 69965"/>
            </a:avLst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6">
              <a:shade val="15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267429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Zástupný text 10">
            <a:extLst>
              <a:ext uri="{FF2B5EF4-FFF2-40B4-BE49-F238E27FC236}">
                <a16:creationId xmlns:a16="http://schemas.microsoft.com/office/drawing/2014/main" id="{E4794A32-6F51-4591-885A-249D177410C8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151791" y="1048221"/>
            <a:ext cx="10202008" cy="424732"/>
          </a:xfrm>
        </p:spPr>
        <p:txBody>
          <a:bodyPr/>
          <a:lstStyle/>
          <a:p>
            <a:r>
              <a:rPr lang="en-US" dirty="0"/>
              <a:t>COMMAND LOCK</a:t>
            </a:r>
          </a:p>
        </p:txBody>
      </p:sp>
      <p:sp>
        <p:nvSpPr>
          <p:cNvPr id="8" name="Nadpis 7">
            <a:extLst>
              <a:ext uri="{FF2B5EF4-FFF2-40B4-BE49-F238E27FC236}">
                <a16:creationId xmlns:a16="http://schemas.microsoft.com/office/drawing/2014/main" id="{74B0E6C8-5FA3-4040-88BF-770C1A50E2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TIPS &amp; TRICKS</a:t>
            </a:r>
            <a:endParaRPr lang="cs-CZ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D4C8403-4DF3-B80E-E134-ADD948473240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3385038" y="6627169"/>
            <a:ext cx="6528986" cy="230832"/>
          </a:xfrm>
        </p:spPr>
        <p:txBody>
          <a:bodyPr/>
          <a:lstStyle/>
          <a:p>
            <a:r>
              <a:rPr lang="en-US" dirty="0"/>
              <a:t>ADVANCED TRAINING / TIPS &amp; TRICKS / COMMAND LOCK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A294B55-8B3F-F619-CB10-B95D5EDE5418}"/>
              </a:ext>
            </a:extLst>
          </p:cNvPr>
          <p:cNvSpPr>
            <a:spLocks noGrp="1"/>
          </p:cNvSpPr>
          <p:nvPr>
            <p:ph type="ftr" sz="quarter" idx="20"/>
          </p:nvPr>
        </p:nvSpPr>
        <p:spPr/>
        <p:txBody>
          <a:bodyPr/>
          <a:lstStyle/>
          <a:p>
            <a:r>
              <a:rPr lang="cs-CZ" dirty="0"/>
              <a:t>P00</a:t>
            </a:r>
            <a:r>
              <a:rPr lang="en-US" dirty="0"/>
              <a:t>8</a:t>
            </a:r>
            <a:r>
              <a:rPr lang="cs-CZ" dirty="0"/>
              <a:t>/</a:t>
            </a:r>
            <a:r>
              <a:rPr lang="en-US" dirty="0"/>
              <a:t>9</a:t>
            </a:r>
            <a:r>
              <a:rPr lang="cs-CZ" dirty="0"/>
              <a:t>0</a:t>
            </a:r>
            <a:r>
              <a:rPr lang="en-US" dirty="0"/>
              <a:t>A</a:t>
            </a:r>
            <a:r>
              <a:rPr lang="cs-CZ" dirty="0"/>
              <a:t> 3</a:t>
            </a:r>
            <a:r>
              <a:rPr lang="en-US" dirty="0"/>
              <a:t>0</a:t>
            </a:r>
            <a:r>
              <a:rPr lang="cs-CZ" dirty="0"/>
              <a:t>/</a:t>
            </a:r>
            <a:r>
              <a:rPr lang="en-US" dirty="0"/>
              <a:t>11</a:t>
            </a:r>
            <a:r>
              <a:rPr lang="cs-CZ" dirty="0"/>
              <a:t>/202</a:t>
            </a:r>
            <a:r>
              <a:rPr lang="en-US" dirty="0"/>
              <a:t>3</a:t>
            </a:r>
            <a:endParaRPr lang="cs-CZ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0888D64-F1F2-BB0C-DDF7-4A767AFAE46F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21</a:t>
            </a:fld>
            <a:endParaRPr lang="cs-CZ"/>
          </a:p>
        </p:txBody>
      </p:sp>
      <p:grpSp>
        <p:nvGrpSpPr>
          <p:cNvPr id="16" name="Group 15">
            <a:extLst>
              <a:ext uri="{FF2B5EF4-FFF2-40B4-BE49-F238E27FC236}">
                <a16:creationId xmlns:a16="http://schemas.microsoft.com/office/drawing/2014/main" id="{44B3417E-BFC9-E4D4-2FE7-F886847A98B2}"/>
              </a:ext>
            </a:extLst>
          </p:cNvPr>
          <p:cNvGrpSpPr/>
          <p:nvPr/>
        </p:nvGrpSpPr>
        <p:grpSpPr>
          <a:xfrm>
            <a:off x="5295571" y="471139"/>
            <a:ext cx="6700216" cy="5951704"/>
            <a:chOff x="5287620" y="349569"/>
            <a:chExt cx="6700216" cy="5951704"/>
          </a:xfrm>
        </p:grpSpPr>
        <p:pic>
          <p:nvPicPr>
            <p:cNvPr id="15" name="Picture 14">
              <a:extLst>
                <a:ext uri="{FF2B5EF4-FFF2-40B4-BE49-F238E27FC236}">
                  <a16:creationId xmlns:a16="http://schemas.microsoft.com/office/drawing/2014/main" id="{E66E487F-69F5-7C9E-8F05-0AF1A645BA93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5303522" y="349569"/>
              <a:ext cx="6684314" cy="5951704"/>
            </a:xfrm>
            <a:prstGeom prst="rect">
              <a:avLst/>
            </a:prstGeom>
          </p:spPr>
        </p:pic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77B8DC63-5264-C5AE-F138-BF4CE1DEDD2A}"/>
                </a:ext>
              </a:extLst>
            </p:cNvPr>
            <p:cNvSpPr/>
            <p:nvPr/>
          </p:nvSpPr>
          <p:spPr>
            <a:xfrm>
              <a:off x="5287620" y="826935"/>
              <a:ext cx="198781" cy="5379059"/>
            </a:xfrm>
            <a:prstGeom prst="rect">
              <a:avLst/>
            </a:prstGeom>
            <a:noFill/>
            <a:ln w="38100">
              <a:solidFill>
                <a:srgbClr val="FF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13" name="Zástupný text 8">
            <a:extLst>
              <a:ext uri="{FF2B5EF4-FFF2-40B4-BE49-F238E27FC236}">
                <a16:creationId xmlns:a16="http://schemas.microsoft.com/office/drawing/2014/main" id="{C858EAE7-3F68-8F97-4709-75580D88945C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168609" y="1630428"/>
            <a:ext cx="4031544" cy="1694993"/>
          </a:xfrm>
        </p:spPr>
        <p:txBody>
          <a:bodyPr/>
          <a:lstStyle/>
          <a:p>
            <a:r>
              <a:rPr lang="en-US" sz="1800" dirty="0"/>
              <a:t>Pressing </a:t>
            </a:r>
            <a:r>
              <a:rPr lang="en-US" sz="1800" b="1" dirty="0"/>
              <a:t>Ctrl</a:t>
            </a:r>
            <a:r>
              <a:rPr lang="en-US" sz="1800" dirty="0"/>
              <a:t> when invoking a command will </a:t>
            </a:r>
            <a:r>
              <a:rPr lang="en-US" sz="1800" b="1" dirty="0"/>
              <a:t>lock</a:t>
            </a:r>
            <a:r>
              <a:rPr lang="en-US" sz="1800" dirty="0"/>
              <a:t> the command for </a:t>
            </a:r>
            <a:r>
              <a:rPr lang="en-US" sz="1800" b="1" dirty="0"/>
              <a:t>repeated use</a:t>
            </a:r>
          </a:p>
          <a:p>
            <a:pPr lvl="1"/>
            <a:r>
              <a:rPr lang="en-US" sz="1800" dirty="0"/>
              <a:t>This</a:t>
            </a:r>
            <a:r>
              <a:rPr lang="en-US" sz="1800" b="1" dirty="0"/>
              <a:t> </a:t>
            </a:r>
            <a:r>
              <a:rPr lang="en-US" sz="1800" dirty="0"/>
              <a:t>is useful when changing start/end for multiple peaks etc.</a:t>
            </a:r>
          </a:p>
          <a:p>
            <a:r>
              <a:rPr lang="en-US" sz="1800" dirty="0"/>
              <a:t>Terminate the command by </a:t>
            </a:r>
            <a:r>
              <a:rPr lang="en-US" sz="1800" b="1" dirty="0"/>
              <a:t>Esc</a:t>
            </a:r>
          </a:p>
        </p:txBody>
      </p:sp>
    </p:spTree>
    <p:extLst>
      <p:ext uri="{BB962C8B-B14F-4D97-AF65-F5344CB8AC3E}">
        <p14:creationId xmlns:p14="http://schemas.microsoft.com/office/powerpoint/2010/main" val="1843830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Zástupný text 10">
            <a:extLst>
              <a:ext uri="{FF2B5EF4-FFF2-40B4-BE49-F238E27FC236}">
                <a16:creationId xmlns:a16="http://schemas.microsoft.com/office/drawing/2014/main" id="{E4794A32-6F51-4591-885A-249D177410C8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151791" y="1048221"/>
            <a:ext cx="10202008" cy="424732"/>
          </a:xfrm>
        </p:spPr>
        <p:txBody>
          <a:bodyPr/>
          <a:lstStyle/>
          <a:p>
            <a:r>
              <a:rPr lang="en-US" dirty="0"/>
              <a:t>Shortcuts</a:t>
            </a:r>
          </a:p>
        </p:txBody>
      </p:sp>
      <p:sp>
        <p:nvSpPr>
          <p:cNvPr id="8" name="Nadpis 7">
            <a:extLst>
              <a:ext uri="{FF2B5EF4-FFF2-40B4-BE49-F238E27FC236}">
                <a16:creationId xmlns:a16="http://schemas.microsoft.com/office/drawing/2014/main" id="{74B0E6C8-5FA3-4040-88BF-770C1A50E2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TIPS &amp; TRICKS</a:t>
            </a:r>
            <a:endParaRPr lang="cs-CZ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D4C8403-4DF3-B80E-E134-ADD948473240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3385038" y="6627169"/>
            <a:ext cx="6528986" cy="230832"/>
          </a:xfrm>
        </p:spPr>
        <p:txBody>
          <a:bodyPr/>
          <a:lstStyle/>
          <a:p>
            <a:r>
              <a:rPr lang="en-US" dirty="0"/>
              <a:t>ADVANCED TRAINING / TIPS &amp; TRICKS / SHORTCUTS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A294B55-8B3F-F619-CB10-B95D5EDE5418}"/>
              </a:ext>
            </a:extLst>
          </p:cNvPr>
          <p:cNvSpPr>
            <a:spLocks noGrp="1"/>
          </p:cNvSpPr>
          <p:nvPr>
            <p:ph type="ftr" sz="quarter" idx="20"/>
          </p:nvPr>
        </p:nvSpPr>
        <p:spPr/>
        <p:txBody>
          <a:bodyPr/>
          <a:lstStyle/>
          <a:p>
            <a:r>
              <a:rPr lang="cs-CZ" dirty="0"/>
              <a:t>P00</a:t>
            </a:r>
            <a:r>
              <a:rPr lang="en-US" dirty="0"/>
              <a:t>8</a:t>
            </a:r>
            <a:r>
              <a:rPr lang="cs-CZ" dirty="0"/>
              <a:t>/</a:t>
            </a:r>
            <a:r>
              <a:rPr lang="en-US" dirty="0"/>
              <a:t>9</a:t>
            </a:r>
            <a:r>
              <a:rPr lang="cs-CZ" dirty="0"/>
              <a:t>0</a:t>
            </a:r>
            <a:r>
              <a:rPr lang="en-US" dirty="0"/>
              <a:t>A</a:t>
            </a:r>
            <a:r>
              <a:rPr lang="cs-CZ" dirty="0"/>
              <a:t> 3</a:t>
            </a:r>
            <a:r>
              <a:rPr lang="en-US" dirty="0"/>
              <a:t>0</a:t>
            </a:r>
            <a:r>
              <a:rPr lang="cs-CZ" dirty="0"/>
              <a:t>/</a:t>
            </a:r>
            <a:r>
              <a:rPr lang="en-US" dirty="0"/>
              <a:t>11</a:t>
            </a:r>
            <a:r>
              <a:rPr lang="cs-CZ" dirty="0"/>
              <a:t>/202</a:t>
            </a:r>
            <a:r>
              <a:rPr lang="en-US" dirty="0"/>
              <a:t>3</a:t>
            </a:r>
            <a:endParaRPr lang="cs-CZ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0888D64-F1F2-BB0C-DDF7-4A767AFAE46F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22</a:t>
            </a:fld>
            <a:endParaRPr lang="cs-CZ"/>
          </a:p>
        </p:txBody>
      </p:sp>
      <p:sp>
        <p:nvSpPr>
          <p:cNvPr id="13" name="Zástupný text 8">
            <a:extLst>
              <a:ext uri="{FF2B5EF4-FFF2-40B4-BE49-F238E27FC236}">
                <a16:creationId xmlns:a16="http://schemas.microsoft.com/office/drawing/2014/main" id="{C858EAE7-3F68-8F97-4709-75580D88945C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168609" y="1630428"/>
            <a:ext cx="8745415" cy="458757"/>
          </a:xfrm>
        </p:spPr>
        <p:txBody>
          <a:bodyPr/>
          <a:lstStyle/>
          <a:p>
            <a:r>
              <a:rPr lang="en-US" sz="1800" dirty="0"/>
              <a:t>Most useful Clarity shortcuts</a:t>
            </a:r>
          </a:p>
        </p:txBody>
      </p:sp>
      <p:pic>
        <p:nvPicPr>
          <p:cNvPr id="2" name="Picture 3" descr="C:\Users\marekp.DATAAPEX\Desktop\Design\Shortcuts_clarity.png">
            <a:extLst>
              <a:ext uri="{FF2B5EF4-FFF2-40B4-BE49-F238E27FC236}">
                <a16:creationId xmlns:a16="http://schemas.microsoft.com/office/drawing/2014/main" id="{BCFB64E6-8694-2685-FB41-93B7D701501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269"/>
          <a:stretch/>
        </p:blipFill>
        <p:spPr bwMode="auto">
          <a:xfrm>
            <a:off x="1471097" y="2614353"/>
            <a:ext cx="9249805" cy="2255184"/>
          </a:xfrm>
          <a:prstGeom prst="rect">
            <a:avLst/>
          </a:prstGeom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067138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4AC263-6200-A97D-4E48-49255CD1FA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Thank you for your attention</a:t>
            </a:r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3D157B8B-C471-4181-BA32-0655428E949D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cs-CZ" dirty="0"/>
              <a:t>Next training coming soon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E6F91EC-2458-F9BA-1724-27E6E3BBAF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/>
              <a:t>P00</a:t>
            </a:r>
            <a:r>
              <a:rPr lang="en-US" dirty="0"/>
              <a:t>8</a:t>
            </a:r>
            <a:r>
              <a:rPr lang="cs-CZ" dirty="0"/>
              <a:t>/</a:t>
            </a:r>
            <a:r>
              <a:rPr lang="en-US" dirty="0"/>
              <a:t>9</a:t>
            </a:r>
            <a:r>
              <a:rPr lang="cs-CZ" dirty="0"/>
              <a:t>0</a:t>
            </a:r>
            <a:r>
              <a:rPr lang="en-US" dirty="0"/>
              <a:t>A</a:t>
            </a:r>
            <a:r>
              <a:rPr lang="cs-CZ" dirty="0"/>
              <a:t> 3</a:t>
            </a:r>
            <a:r>
              <a:rPr lang="en-US" dirty="0"/>
              <a:t>0</a:t>
            </a:r>
            <a:r>
              <a:rPr lang="cs-CZ" dirty="0"/>
              <a:t>/</a:t>
            </a:r>
            <a:r>
              <a:rPr lang="en-US" dirty="0"/>
              <a:t>11</a:t>
            </a:r>
            <a:r>
              <a:rPr lang="cs-CZ" dirty="0"/>
              <a:t>/202</a:t>
            </a:r>
            <a:r>
              <a:rPr lang="en-US" dirty="0"/>
              <a:t>3</a:t>
            </a:r>
            <a:endParaRPr lang="cs-CZ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A366DF9-0793-3CD1-3B05-2C76F87766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23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391445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theme/theme1.xml><?xml version="1.0" encoding="utf-8"?>
<a:theme xmlns:a="http://schemas.openxmlformats.org/drawingml/2006/main" name="Motiv Office">
  <a:themeElements>
    <a:clrScheme name="Apex 2023">
      <a:dk1>
        <a:srgbClr val="414042"/>
      </a:dk1>
      <a:lt1>
        <a:srgbClr val="FFFFFF"/>
      </a:lt1>
      <a:dk2>
        <a:srgbClr val="1E559D"/>
      </a:dk2>
      <a:lt2>
        <a:srgbClr val="FFFFFF"/>
      </a:lt2>
      <a:accent1>
        <a:srgbClr val="1E559D"/>
      </a:accent1>
      <a:accent2>
        <a:srgbClr val="008AD0"/>
      </a:accent2>
      <a:accent3>
        <a:srgbClr val="EBA2C0"/>
      </a:accent3>
      <a:accent4>
        <a:srgbClr val="88D1CE"/>
      </a:accent4>
      <a:accent5>
        <a:srgbClr val="D6DFE7"/>
      </a:accent5>
      <a:accent6>
        <a:srgbClr val="C00000"/>
      </a:accent6>
      <a:hlink>
        <a:srgbClr val="008AD0"/>
      </a:hlink>
      <a:folHlink>
        <a:srgbClr val="008AD0"/>
      </a:folHlink>
    </a:clrScheme>
    <a:fontScheme name="Custom 1">
      <a:majorFont>
        <a:latin typeface="Myriad Pro"/>
        <a:ea typeface=""/>
        <a:cs typeface=""/>
      </a:majorFont>
      <a:minorFont>
        <a:latin typeface="Myriad Pro Ligh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/>
      <a:bodyPr wrap="square">
        <a:spAutoFit/>
      </a:bodyPr>
      <a:lstStyle>
        <a:defPPr algn="l">
          <a:defRPr cap="all" baseline="0" smtClean="0"/>
        </a:defPPr>
      </a:lstStyle>
    </a:txDef>
  </a:objectDefaults>
  <a:extraClrSchemeLst/>
  <a:extLst>
    <a:ext uri="{05A4C25C-085E-4340-85A3-A5531E510DB2}">
      <thm15:themeFamily xmlns:thm15="http://schemas.microsoft.com/office/thememl/2012/main" name="PowerPoint-template-embed-fonts-2023-04.pptx" id="{696FC99E-38E4-4E4E-8721-E4D61BC634BB}" vid="{0101A97A-9DE8-4435-AD82-9031FD84C4D8}"/>
    </a:ext>
  </a:extLst>
</a:theme>
</file>

<file path=ppt/theme/theme2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PowerPoint-template-embed-fonts-2023-04</Template>
  <TotalTime>11291</TotalTime>
  <Words>1304</Words>
  <Application>Microsoft Office PowerPoint</Application>
  <PresentationFormat>Widescreen</PresentationFormat>
  <Paragraphs>215</Paragraphs>
  <Slides>23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23</vt:i4>
      </vt:variant>
    </vt:vector>
  </HeadingPairs>
  <TitlesOfParts>
    <vt:vector size="29" baseType="lpstr">
      <vt:lpstr>Wingdings</vt:lpstr>
      <vt:lpstr>Myriad Pro</vt:lpstr>
      <vt:lpstr>Myriad Pro Light</vt:lpstr>
      <vt:lpstr>Arial</vt:lpstr>
      <vt:lpstr>Calibri</vt:lpstr>
      <vt:lpstr>Motiv Office</vt:lpstr>
      <vt:lpstr>Clarity training</vt:lpstr>
      <vt:lpstr>agenda</vt:lpstr>
      <vt:lpstr>agenda</vt:lpstr>
      <vt:lpstr>BATCH PROCESSING</vt:lpstr>
      <vt:lpstr>Report setup</vt:lpstr>
      <vt:lpstr>Report setup </vt:lpstr>
      <vt:lpstr>Report setup </vt:lpstr>
      <vt:lpstr>agenda</vt:lpstr>
      <vt:lpstr>Export data </vt:lpstr>
      <vt:lpstr>Export data </vt:lpstr>
      <vt:lpstr>Export data </vt:lpstr>
      <vt:lpstr>Export data</vt:lpstr>
      <vt:lpstr>Export data</vt:lpstr>
      <vt:lpstr>Export data</vt:lpstr>
      <vt:lpstr>Export data</vt:lpstr>
      <vt:lpstr>Export data</vt:lpstr>
      <vt:lpstr>agenda</vt:lpstr>
      <vt:lpstr>ARCHIVE &amp; RESTORE</vt:lpstr>
      <vt:lpstr>TIPS &amp; TRICKS</vt:lpstr>
      <vt:lpstr>TIPS &amp; TRICKS</vt:lpstr>
      <vt:lpstr>TIPS &amp; TRICKS</vt:lpstr>
      <vt:lpstr>TIPS &amp; TRICKS</vt:lpstr>
      <vt:lpstr>Thank you for your attention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DISTRIBUTOR TRAINING</dc:title>
  <dc:creator>DataApex</dc:creator>
  <cp:lastModifiedBy>Tučková Lucie</cp:lastModifiedBy>
  <cp:revision>37</cp:revision>
  <dcterms:created xsi:type="dcterms:W3CDTF">2023-11-06T12:01:14Z</dcterms:created>
  <dcterms:modified xsi:type="dcterms:W3CDTF">2023-11-30T16:27:54Z</dcterms:modified>
</cp:coreProperties>
</file>