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8" r:id="rId1"/>
  </p:sldMasterIdLst>
  <p:notesMasterIdLst>
    <p:notesMasterId r:id="rId13"/>
  </p:notesMasterIdLst>
  <p:sldIdLst>
    <p:sldId id="297" r:id="rId2"/>
    <p:sldId id="303" r:id="rId3"/>
    <p:sldId id="300" r:id="rId4"/>
    <p:sldId id="310" r:id="rId5"/>
    <p:sldId id="304" r:id="rId6"/>
    <p:sldId id="305" r:id="rId7"/>
    <p:sldId id="306" r:id="rId8"/>
    <p:sldId id="307" r:id="rId9"/>
    <p:sldId id="308" r:id="rId10"/>
    <p:sldId id="309" r:id="rId11"/>
    <p:sldId id="296" r:id="rId12"/>
  </p:sldIdLst>
  <p:sldSz cx="9144000" cy="6858000" type="screen4x3"/>
  <p:notesSz cx="6858000" cy="9144000"/>
  <p:embeddedFontLst>
    <p:embeddedFont>
      <p:font typeface="Myriad Pro Light" panose="020B0403030403020204" pitchFamily="34" charset="0"/>
      <p:regular r:id="rId14"/>
      <p:bold r:id="rId15"/>
      <p:italic r:id="rId16"/>
      <p:boldItalic r:id="rId17"/>
    </p:embeddedFon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Verdana" panose="020B0604030504040204" pitchFamily="34" charset="0"/>
      <p:regular r:id="rId22"/>
      <p:bold r:id="rId23"/>
      <p:italic r:id="rId24"/>
      <p:boldItalic r:id="rId25"/>
    </p:embeddedFont>
  </p:embeddedFont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39415E"/>
    <a:srgbClr val="376092"/>
    <a:srgbClr val="FF0000"/>
    <a:srgbClr val="E46C0A"/>
    <a:srgbClr val="FFFFFF"/>
    <a:srgbClr val="B2B2B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190" autoAdjust="0"/>
    <p:restoredTop sz="95377" autoAdjust="0"/>
  </p:normalViewPr>
  <p:slideViewPr>
    <p:cSldViewPr>
      <p:cViewPr>
        <p:scale>
          <a:sx n="125" d="100"/>
          <a:sy n="125" d="100"/>
        </p:scale>
        <p:origin x="-1308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464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5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5" Type="http://schemas.openxmlformats.org/officeDocument/2006/relationships/font" Target="fonts/font12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1.fntdata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font" Target="fonts/font10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F314AE-109A-478E-BDF4-FCC37B48871C}" type="datetimeFigureOut">
              <a:rPr lang="cs-CZ" smtClean="0"/>
              <a:pPr/>
              <a:t>3.5.2016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6DF050-3A6E-4DFC-B8B7-97A3A1AA42E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96256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DF050-3A6E-4DFC-B8B7-97A3A1AA42E9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69977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ir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Placeholder 35"/>
          <p:cNvSpPr>
            <a:spLocks noGrp="1"/>
          </p:cNvSpPr>
          <p:nvPr>
            <p:ph type="body" sz="quarter" idx="11" hasCustomPrompt="1"/>
          </p:nvPr>
        </p:nvSpPr>
        <p:spPr>
          <a:xfrm>
            <a:off x="8305800" y="609600"/>
            <a:ext cx="762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2pPr>
            <a:lvl3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3pPr>
            <a:lvl4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4pPr>
            <a:lvl5pPr marL="0" algn="ctr" defTabSz="914400" rtl="0" eaLnBrk="1" latinLnBrk="0" hangingPunct="1">
              <a:buNone/>
              <a:defRPr lang="cs-CZ" sz="800" kern="12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5pPr>
          </a:lstStyle>
          <a:p>
            <a:pPr lvl="0"/>
            <a:r>
              <a:rPr lang="en-US" dirty="0" smtClean="0"/>
              <a:t>CODE</a:t>
            </a:r>
          </a:p>
        </p:txBody>
      </p:sp>
      <p:sp>
        <p:nvSpPr>
          <p:cNvPr id="6" name="Text Placeholder 35"/>
          <p:cNvSpPr>
            <a:spLocks noGrp="1"/>
          </p:cNvSpPr>
          <p:nvPr>
            <p:ph type="body" sz="quarter" idx="12" hasCustomPrompt="1"/>
          </p:nvPr>
        </p:nvSpPr>
        <p:spPr>
          <a:xfrm>
            <a:off x="8305800" y="838200"/>
            <a:ext cx="762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2pPr>
            <a:lvl3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3pPr>
            <a:lvl4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4pPr>
            <a:lvl5pPr marL="0" algn="ctr" defTabSz="914400" rtl="0" eaLnBrk="1" latinLnBrk="0" hangingPunct="1">
              <a:buNone/>
              <a:defRPr lang="cs-CZ" sz="800" kern="12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5pPr>
          </a:lstStyle>
          <a:p>
            <a:pPr lvl="0"/>
            <a:r>
              <a:rPr lang="en-US" dirty="0" smtClean="0"/>
              <a:t>DATE</a:t>
            </a:r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536575" y="1828800"/>
            <a:ext cx="8074025" cy="984250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buNone/>
              <a:defRPr lang="cs-CZ" sz="5800" b="1" kern="1200" cap="all" spc="-110" baseline="0" smtClean="0">
                <a:solidFill>
                  <a:schemeClr val="tx1"/>
                </a:solidFill>
                <a:latin typeface="Myriad Pro Light" pitchFamily="34" charset="0"/>
                <a:ea typeface="+mn-ea"/>
                <a:cs typeface="+mn-cs"/>
              </a:defRPr>
            </a:lvl1pPr>
            <a:lvl2pPr marL="0" algn="l" defTabSz="914400" rtl="0" eaLnBrk="1" latinLnBrk="0" hangingPunct="1">
              <a:defRPr lang="cs-CZ" sz="5800" b="1" kern="1200" spc="-110" smtClean="0">
                <a:solidFill>
                  <a:schemeClr val="tx1"/>
                </a:solidFill>
                <a:latin typeface="Myriad Pro Light" pitchFamily="34" charset="0"/>
                <a:ea typeface="+mn-ea"/>
                <a:cs typeface="+mn-cs"/>
              </a:defRPr>
            </a:lvl2pPr>
            <a:lvl3pPr marL="0" algn="l" defTabSz="914400" rtl="0" eaLnBrk="1" latinLnBrk="0" hangingPunct="1">
              <a:defRPr lang="cs-CZ" sz="5800" b="1" kern="1200" spc="-110" smtClean="0">
                <a:solidFill>
                  <a:schemeClr val="tx1"/>
                </a:solidFill>
                <a:latin typeface="Myriad Pro Light" pitchFamily="34" charset="0"/>
                <a:ea typeface="+mn-ea"/>
                <a:cs typeface="+mn-cs"/>
              </a:defRPr>
            </a:lvl3pPr>
            <a:lvl4pPr marL="0" algn="l" defTabSz="914400" rtl="0" eaLnBrk="1" latinLnBrk="0" hangingPunct="1">
              <a:defRPr lang="cs-CZ" sz="5800" b="1" kern="1200" spc="-110" smtClean="0">
                <a:solidFill>
                  <a:schemeClr val="tx1"/>
                </a:solidFill>
                <a:latin typeface="Myriad Pro Light" pitchFamily="34" charset="0"/>
                <a:ea typeface="+mn-ea"/>
                <a:cs typeface="+mn-cs"/>
              </a:defRPr>
            </a:lvl4pPr>
            <a:lvl5pPr marL="0" algn="l" defTabSz="914400" rtl="0" eaLnBrk="1" latinLnBrk="0" hangingPunct="1">
              <a:defRPr lang="cs-CZ" sz="5800" b="1" kern="1200" spc="-110">
                <a:solidFill>
                  <a:schemeClr val="tx1"/>
                </a:solidFill>
                <a:latin typeface="Myriad Pro Light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cs-CZ" smtClean="0"/>
              <a:t>presentation title</a:t>
            </a:r>
            <a:endParaRPr lang="cs-CZ"/>
          </a:p>
        </p:txBody>
      </p:sp>
      <p:sp>
        <p:nvSpPr>
          <p:cNvPr id="10" name="Zástupný symbol pro text 9"/>
          <p:cNvSpPr>
            <a:spLocks noGrp="1"/>
          </p:cNvSpPr>
          <p:nvPr>
            <p:ph type="body" sz="quarter" idx="14" hasCustomPrompt="1"/>
          </p:nvPr>
        </p:nvSpPr>
        <p:spPr>
          <a:xfrm>
            <a:off x="562062" y="2743200"/>
            <a:ext cx="8048539" cy="762000"/>
          </a:xfrm>
          <a:prstGeom prst="rect">
            <a:avLst/>
          </a:prstGeom>
        </p:spPr>
        <p:txBody>
          <a:bodyPr anchor="ctr"/>
          <a:lstStyle>
            <a:lvl1pPr marL="0" indent="0" algn="l" defTabSz="914400" rtl="0" eaLnBrk="1" latinLnBrk="0" hangingPunct="1">
              <a:buNone/>
              <a:defRPr lang="cs-CZ" sz="3600" kern="1200" cap="all" baseline="0" smtClean="0">
                <a:solidFill>
                  <a:srgbClr val="6D6E71"/>
                </a:solidFill>
                <a:latin typeface="Myriad Pro Light" pitchFamily="34" charset="0"/>
                <a:ea typeface="+mn-ea"/>
                <a:cs typeface="+mn-cs"/>
              </a:defRPr>
            </a:lvl1pPr>
            <a:lvl2pPr marL="0" algn="l" defTabSz="914400" rtl="0" eaLnBrk="1" latinLnBrk="0" hangingPunct="1">
              <a:defRPr lang="cs-CZ" sz="4000" kern="1200" smtClean="0">
                <a:solidFill>
                  <a:srgbClr val="6D6E71"/>
                </a:solidFill>
                <a:latin typeface="Myriad Pro Light" pitchFamily="34" charset="0"/>
                <a:ea typeface="+mn-ea"/>
                <a:cs typeface="+mn-cs"/>
              </a:defRPr>
            </a:lvl2pPr>
            <a:lvl3pPr marL="0" algn="l" defTabSz="914400" rtl="0" eaLnBrk="1" latinLnBrk="0" hangingPunct="1">
              <a:defRPr lang="cs-CZ" sz="4000" kern="1200" smtClean="0">
                <a:solidFill>
                  <a:srgbClr val="6D6E71"/>
                </a:solidFill>
                <a:latin typeface="Myriad Pro Light" pitchFamily="34" charset="0"/>
                <a:ea typeface="+mn-ea"/>
                <a:cs typeface="+mn-cs"/>
              </a:defRPr>
            </a:lvl3pPr>
            <a:lvl4pPr marL="0" algn="l" defTabSz="914400" rtl="0" eaLnBrk="1" latinLnBrk="0" hangingPunct="1">
              <a:defRPr lang="cs-CZ" sz="4000" kern="1200" smtClean="0">
                <a:solidFill>
                  <a:srgbClr val="6D6E71"/>
                </a:solidFill>
                <a:latin typeface="Myriad Pro Light" pitchFamily="34" charset="0"/>
                <a:ea typeface="+mn-ea"/>
                <a:cs typeface="+mn-cs"/>
              </a:defRPr>
            </a:lvl4pPr>
            <a:lvl5pPr marL="0" algn="l" defTabSz="914400" rtl="0" eaLnBrk="1" latinLnBrk="0" hangingPunct="1">
              <a:defRPr lang="cs-CZ" sz="4000" kern="1200">
                <a:solidFill>
                  <a:srgbClr val="6D6E71"/>
                </a:solidFill>
                <a:latin typeface="Myriad Pro Light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cs-CZ" dirty="0" err="1" smtClean="0"/>
              <a:t>Subtitle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2"/>
          <p:cNvSpPr/>
          <p:nvPr/>
        </p:nvSpPr>
        <p:spPr>
          <a:xfrm>
            <a:off x="0" y="0"/>
            <a:ext cx="9144000" cy="685800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  <a:effectLst>
            <a:innerShdw blurRad="114300">
              <a:prstClr val="black">
                <a:alpha val="50000"/>
              </a:prstClr>
            </a:inn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lvl="0" algn="ctr" defTabSz="1911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cs-CZ" sz="2800" dirty="0">
              <a:solidFill>
                <a:prstClr val="white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533400" y="990600"/>
            <a:ext cx="8229600" cy="5181600"/>
          </a:xfrm>
          <a:prstGeom prst="rect">
            <a:avLst/>
          </a:prstGeom>
        </p:spPr>
        <p:txBody>
          <a:bodyPr/>
          <a:lstStyle>
            <a:lvl1pPr>
              <a:buNone/>
              <a:defRPr sz="2400"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>
              <a:defRPr sz="24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27432"/>
            <a:ext cx="9144000" cy="658368"/>
          </a:xfrm>
          <a:prstGeom prst="round2SameRect">
            <a:avLst/>
          </a:prstGeom>
          <a:solidFill>
            <a:srgbClr val="E46C0A"/>
          </a:solidFill>
          <a:ln>
            <a:noFill/>
          </a:ln>
          <a:effectLst>
            <a:innerShdw blurRad="25400" dist="25400" dir="2700000">
              <a:prstClr val="black">
                <a:alpha val="3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algn="just">
              <a:buNone/>
              <a:defRPr lang="cs-CZ" sz="2800" kern="1200" dirty="0" err="1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 marL="0" lvl="0" algn="ctr" defTabSz="1911350" rtl="0" eaLnBrk="1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dirty="0" smtClean="0"/>
              <a:t>Click to edit title</a:t>
            </a:r>
            <a:endParaRPr lang="cs-CZ" dirty="0"/>
          </a:p>
        </p:txBody>
      </p:sp>
      <p:sp>
        <p:nvSpPr>
          <p:cNvPr id="5" name="Rounded Rectangle 12"/>
          <p:cNvSpPr/>
          <p:nvPr userDrawn="1"/>
        </p:nvSpPr>
        <p:spPr>
          <a:xfrm>
            <a:off x="0" y="0"/>
            <a:ext cx="9144000" cy="685800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  <a:effectLst>
            <a:innerShdw blurRad="114300">
              <a:prstClr val="black">
                <a:alpha val="50000"/>
              </a:prstClr>
            </a:inn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lvl="0" algn="ctr" defTabSz="1911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cs-CZ" sz="2800" dirty="0">
              <a:solidFill>
                <a:prstClr val="white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12"/>
          <p:cNvSpPr/>
          <p:nvPr/>
        </p:nvSpPr>
        <p:spPr>
          <a:xfrm>
            <a:off x="0" y="0"/>
            <a:ext cx="9144000" cy="685800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  <a:effectLst>
            <a:innerShdw blurRad="114300">
              <a:prstClr val="black">
                <a:alpha val="50000"/>
              </a:prstClr>
            </a:inn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lvl="0" algn="ctr" defTabSz="1911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cs-CZ" sz="2800" dirty="0">
              <a:solidFill>
                <a:prstClr val="white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990600"/>
            <a:ext cx="8229600" cy="5181600"/>
          </a:xfrm>
          <a:prstGeom prst="rect">
            <a:avLst/>
          </a:prstGeom>
        </p:spPr>
        <p:txBody>
          <a:bodyPr/>
          <a:lstStyle>
            <a:lvl1pPr>
              <a:buNone/>
              <a:defRPr sz="2400"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>
              <a:defRPr sz="24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 dirty="0"/>
          </a:p>
        </p:txBody>
      </p:sp>
      <p:sp>
        <p:nvSpPr>
          <p:cNvPr id="10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27432"/>
            <a:ext cx="4507992" cy="658368"/>
          </a:xfrm>
          <a:prstGeom prst="round2SameRect">
            <a:avLst/>
          </a:prstGeom>
          <a:solidFill>
            <a:srgbClr val="376092"/>
          </a:solidFill>
          <a:ln>
            <a:noFill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algn="ctr"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 marL="0" lvl="0" algn="ctr" defTabSz="1911350" rtl="0" eaLnBrk="1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dirty="0" smtClean="0"/>
              <a:t>Click to edit title</a:t>
            </a:r>
            <a:endParaRPr lang="cs-CZ" dirty="0"/>
          </a:p>
        </p:txBody>
      </p:sp>
      <p:sp>
        <p:nvSpPr>
          <p:cNvPr id="11" name="Text Placeholder 13"/>
          <p:cNvSpPr>
            <a:spLocks noGrp="1"/>
          </p:cNvSpPr>
          <p:nvPr>
            <p:ph type="body" sz="quarter" idx="11" hasCustomPrompt="1"/>
          </p:nvPr>
        </p:nvSpPr>
        <p:spPr>
          <a:xfrm>
            <a:off x="4526280" y="27432"/>
            <a:ext cx="4617720" cy="658368"/>
          </a:xfrm>
          <a:prstGeom prst="round2SameRect">
            <a:avLst/>
          </a:prstGeom>
          <a:solidFill>
            <a:srgbClr val="E46C0A"/>
          </a:solidFill>
          <a:ln>
            <a:noFill/>
          </a:ln>
          <a:effectLst>
            <a:innerShdw blurRad="25400" dist="25400" dir="2700000">
              <a:prstClr val="black">
                <a:alpha val="3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algn="ctr">
              <a:buNone/>
              <a:defRPr lang="cs-CZ" sz="2800" kern="1200" dirty="0" err="1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 marL="0" lvl="0" algn="ctr" defTabSz="1911350" rtl="0" eaLnBrk="1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dirty="0" smtClean="0"/>
              <a:t>Click to edit subtitle</a:t>
            </a:r>
            <a:endParaRPr lang="cs-CZ" dirty="0"/>
          </a:p>
        </p:txBody>
      </p:sp>
      <p:sp>
        <p:nvSpPr>
          <p:cNvPr id="6" name="Rounded Rectangle 12"/>
          <p:cNvSpPr/>
          <p:nvPr userDrawn="1"/>
        </p:nvSpPr>
        <p:spPr>
          <a:xfrm>
            <a:off x="0" y="0"/>
            <a:ext cx="9144000" cy="685800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  <a:effectLst>
            <a:innerShdw blurRad="114300">
              <a:prstClr val="black">
                <a:alpha val="50000"/>
              </a:prstClr>
            </a:inn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lvl="0" algn="ctr" defTabSz="1911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cs-CZ" sz="2800" dirty="0">
              <a:solidFill>
                <a:prstClr val="white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2"/>
          <p:cNvSpPr/>
          <p:nvPr/>
        </p:nvSpPr>
        <p:spPr>
          <a:xfrm>
            <a:off x="0" y="0"/>
            <a:ext cx="9144000" cy="685800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  <a:effectLst>
            <a:innerShdw blurRad="114300">
              <a:prstClr val="black">
                <a:alpha val="50000"/>
              </a:prstClr>
            </a:inn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lvl="0" algn="ctr" defTabSz="1911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cs-CZ" sz="2800" dirty="0">
              <a:solidFill>
                <a:prstClr val="white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533400" y="990600"/>
            <a:ext cx="8229600" cy="5181600"/>
          </a:xfrm>
          <a:prstGeom prst="rect">
            <a:avLst/>
          </a:prstGeom>
        </p:spPr>
        <p:txBody>
          <a:bodyPr/>
          <a:lstStyle>
            <a:lvl1pPr>
              <a:buNone/>
              <a:defRPr sz="2400"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>
              <a:defRPr sz="24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27432"/>
            <a:ext cx="9144000" cy="658368"/>
          </a:xfrm>
          <a:prstGeom prst="round2SameRect">
            <a:avLst/>
          </a:prstGeom>
          <a:solidFill>
            <a:srgbClr val="E46C0A"/>
          </a:solidFill>
          <a:ln>
            <a:noFill/>
          </a:ln>
          <a:effectLst>
            <a:innerShdw blurRad="25400" dist="25400" dir="2700000">
              <a:prstClr val="black">
                <a:alpha val="3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algn="just">
              <a:buNone/>
              <a:defRPr lang="cs-CZ" sz="2800" kern="1200" dirty="0" err="1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 marL="0" lvl="0" algn="ctr" defTabSz="1911350" rtl="0" eaLnBrk="1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dirty="0" smtClean="0"/>
              <a:t>Click to edit title</a:t>
            </a:r>
            <a:endParaRPr lang="cs-CZ" dirty="0"/>
          </a:p>
        </p:txBody>
      </p:sp>
      <p:sp>
        <p:nvSpPr>
          <p:cNvPr id="5" name="Rounded Rectangle 12"/>
          <p:cNvSpPr/>
          <p:nvPr userDrawn="1"/>
        </p:nvSpPr>
        <p:spPr>
          <a:xfrm>
            <a:off x="0" y="0"/>
            <a:ext cx="9144000" cy="685800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  <a:effectLst>
            <a:innerShdw blurRad="114300">
              <a:prstClr val="black">
                <a:alpha val="50000"/>
              </a:prstClr>
            </a:inn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lvl="0" algn="ctr" defTabSz="1911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cs-CZ" sz="2800" dirty="0">
              <a:solidFill>
                <a:prstClr val="white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609600" y="533400"/>
            <a:ext cx="3581400" cy="762000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63500" dist="508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en-US" sz="2800" b="0" kern="1200" cap="none" spc="0" smtClean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n-ea"/>
                <a:cs typeface="+mn-cs"/>
              </a:defRPr>
            </a:lvl1pPr>
            <a:lvl2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en-US" sz="2800" b="0" kern="1200" cap="none" spc="0" smtClean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n-ea"/>
                <a:cs typeface="+mn-cs"/>
              </a:defRPr>
            </a:lvl2pPr>
            <a:lvl3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en-US" sz="2800" b="0" kern="1200" cap="none" spc="0" smtClean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n-ea"/>
                <a:cs typeface="+mn-cs"/>
              </a:defRPr>
            </a:lvl3pPr>
            <a:lvl4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en-US" sz="2800" b="0" kern="1200" cap="none" spc="0" smtClean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n-ea"/>
                <a:cs typeface="+mn-cs"/>
              </a:defRPr>
            </a:lvl4pPr>
            <a:lvl5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b="0" kern="1200" cap="none" spc="0" dirty="0" smtClean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n-ea"/>
                <a:cs typeface="+mn-cs"/>
              </a:defRPr>
            </a:lvl5pPr>
          </a:lstStyle>
          <a:p>
            <a:pPr lvl="0"/>
            <a:r>
              <a:rPr lang="en-US" dirty="0" smtClean="0"/>
              <a:t>Click to edit text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4" descr="O:\DTP\DATAAPEX\_LOGOS\Loga\dataapex-logo-text-blue-787x188px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0157" y="2286000"/>
            <a:ext cx="5901243" cy="1409700"/>
          </a:xfrm>
          <a:prstGeom prst="rect">
            <a:avLst/>
          </a:prstGeom>
          <a:noFill/>
          <a:effectLst>
            <a:glow rad="1270000">
              <a:schemeClr val="bg1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45274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075734"/>
            <a:ext cx="9145588" cy="27822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5" descr="O:\DTP\DATAAPEX\_LOGOS\Loga\_OFFICIAL\DataApex-logo-large.png"/>
          <p:cNvPicPr>
            <a:picLocks noChangeAspect="1" noChangeArrowheads="1"/>
          </p:cNvPicPr>
          <p:nvPr userDrawn="1"/>
        </p:nvPicPr>
        <p:blipFill>
          <a:blip r:embed="rId3" cstate="print">
            <a:lum bright="10000"/>
          </a:blip>
          <a:srcRect/>
          <a:stretch>
            <a:fillRect/>
          </a:stretch>
        </p:blipFill>
        <p:spPr bwMode="auto">
          <a:xfrm>
            <a:off x="609600" y="6063614"/>
            <a:ext cx="1066800" cy="413386"/>
          </a:xfrm>
          <a:prstGeom prst="rect">
            <a:avLst/>
          </a:prstGeom>
          <a:noFill/>
        </p:spPr>
      </p:pic>
      <p:sp>
        <p:nvSpPr>
          <p:cNvPr id="26" name="Title 25"/>
          <p:cNvSpPr>
            <a:spLocks noGrp="1"/>
          </p:cNvSpPr>
          <p:nvPr>
            <p:ph type="title" hasCustomPrompt="1"/>
          </p:nvPr>
        </p:nvSpPr>
        <p:spPr>
          <a:xfrm>
            <a:off x="685800" y="609600"/>
            <a:ext cx="4038600" cy="1219200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63500" dist="508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4400" b="0" kern="1200" cap="none" spc="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n-ea"/>
                <a:cs typeface="+mn-cs"/>
              </a:defRPr>
            </a:lvl1pPr>
          </a:lstStyle>
          <a:p>
            <a:r>
              <a:rPr lang="en-US" dirty="0" smtClean="0"/>
              <a:t>Click to edit title</a:t>
            </a:r>
            <a:endParaRPr lang="cs-CZ" dirty="0"/>
          </a:p>
        </p:txBody>
      </p:sp>
      <p:sp>
        <p:nvSpPr>
          <p:cNvPr id="34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416552" y="2209800"/>
            <a:ext cx="4041648" cy="1219200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63500" dist="508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>
            <a:normAutofit/>
          </a:bodyPr>
          <a:lstStyle>
            <a:lvl1pPr marL="0" indent="0" algn="ctr">
              <a:buNone/>
              <a:defRPr sz="4400" b="0" cap="none" spc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subtitle</a:t>
            </a:r>
            <a:endParaRPr lang="cs-CZ" dirty="0"/>
          </a:p>
        </p:txBody>
      </p:sp>
      <p:sp>
        <p:nvSpPr>
          <p:cNvPr id="36" name="Text Placeholder 35"/>
          <p:cNvSpPr>
            <a:spLocks noGrp="1"/>
          </p:cNvSpPr>
          <p:nvPr>
            <p:ph type="body" sz="quarter" idx="11" hasCustomPrompt="1"/>
          </p:nvPr>
        </p:nvSpPr>
        <p:spPr>
          <a:xfrm>
            <a:off x="8305800" y="6096000"/>
            <a:ext cx="762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2pPr>
            <a:lvl3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3pPr>
            <a:lvl4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4pPr>
            <a:lvl5pPr marL="0" algn="ctr" defTabSz="914400" rtl="0" eaLnBrk="1" latinLnBrk="0" hangingPunct="1">
              <a:buNone/>
              <a:defRPr lang="cs-CZ" sz="800" kern="12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5pPr>
          </a:lstStyle>
          <a:p>
            <a:pPr lvl="0"/>
            <a:r>
              <a:rPr lang="en-US" dirty="0" smtClean="0"/>
              <a:t>CODE</a:t>
            </a:r>
          </a:p>
        </p:txBody>
      </p:sp>
      <p:sp>
        <p:nvSpPr>
          <p:cNvPr id="37" name="Text Placeholder 35"/>
          <p:cNvSpPr>
            <a:spLocks noGrp="1"/>
          </p:cNvSpPr>
          <p:nvPr>
            <p:ph type="body" sz="quarter" idx="12" hasCustomPrompt="1"/>
          </p:nvPr>
        </p:nvSpPr>
        <p:spPr>
          <a:xfrm>
            <a:off x="8305800" y="6248400"/>
            <a:ext cx="762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2pPr>
            <a:lvl3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3pPr>
            <a:lvl4pPr marL="0" algn="ctr" defTabSz="914400" rtl="0" eaLnBrk="1" latinLnBrk="0" hangingPunct="1">
              <a:buNone/>
              <a:defRPr lang="en-US" sz="800" kern="120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4pPr>
            <a:lvl5pPr marL="0" algn="ctr" defTabSz="914400" rtl="0" eaLnBrk="1" latinLnBrk="0" hangingPunct="1">
              <a:buNone/>
              <a:defRPr lang="cs-CZ" sz="800" kern="12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5pPr>
          </a:lstStyle>
          <a:p>
            <a:pPr lvl="0"/>
            <a:r>
              <a:rPr lang="en-US" dirty="0" smtClean="0"/>
              <a:t>DATE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2"/>
          <p:cNvSpPr/>
          <p:nvPr userDrawn="1"/>
        </p:nvSpPr>
        <p:spPr>
          <a:xfrm>
            <a:off x="0" y="0"/>
            <a:ext cx="9144000" cy="685800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  <a:effectLst>
            <a:innerShdw blurRad="114300">
              <a:prstClr val="black">
                <a:alpha val="50000"/>
              </a:prstClr>
            </a:inn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lvl="0" algn="ctr" defTabSz="1911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cs-CZ" sz="2800" dirty="0">
              <a:solidFill>
                <a:prstClr val="white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533400" y="990600"/>
            <a:ext cx="8229600" cy="5181600"/>
          </a:xfrm>
          <a:prstGeom prst="rect">
            <a:avLst/>
          </a:prstGeom>
        </p:spPr>
        <p:txBody>
          <a:bodyPr/>
          <a:lstStyle>
            <a:lvl1pPr>
              <a:buNone/>
              <a:defRPr sz="2400"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>
              <a:defRPr sz="24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cs-CZ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27432"/>
            <a:ext cx="9144000" cy="658368"/>
          </a:xfrm>
          <a:prstGeom prst="round2SameRect">
            <a:avLst/>
          </a:prstGeom>
          <a:solidFill>
            <a:srgbClr val="E46C0A"/>
          </a:solidFill>
          <a:ln>
            <a:noFill/>
          </a:ln>
          <a:effectLst>
            <a:innerShdw blurRad="25400" dist="25400" dir="2700000">
              <a:prstClr val="black">
                <a:alpha val="3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algn="just">
              <a:buNone/>
              <a:defRPr lang="cs-CZ" sz="2800" kern="1200" dirty="0" err="1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 marL="0" lvl="0" algn="ctr" defTabSz="1911350" rtl="0" eaLnBrk="1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dirty="0" smtClean="0"/>
              <a:t>Click to edit title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12"/>
          <p:cNvSpPr/>
          <p:nvPr userDrawn="1"/>
        </p:nvSpPr>
        <p:spPr>
          <a:xfrm>
            <a:off x="0" y="0"/>
            <a:ext cx="9144000" cy="685800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  <a:effectLst>
            <a:innerShdw blurRad="114300">
              <a:prstClr val="black">
                <a:alpha val="50000"/>
              </a:prstClr>
            </a:inn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lvl="0" algn="ctr" defTabSz="1911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cs-CZ" sz="2800" dirty="0">
              <a:solidFill>
                <a:prstClr val="white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990600"/>
            <a:ext cx="8229600" cy="5181600"/>
          </a:xfrm>
          <a:prstGeom prst="rect">
            <a:avLst/>
          </a:prstGeom>
        </p:spPr>
        <p:txBody>
          <a:bodyPr/>
          <a:lstStyle>
            <a:lvl1pPr>
              <a:buNone/>
              <a:defRPr sz="2400"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>
              <a:defRPr sz="24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cs-CZ" dirty="0"/>
          </a:p>
        </p:txBody>
      </p:sp>
      <p:sp>
        <p:nvSpPr>
          <p:cNvPr id="10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27432"/>
            <a:ext cx="4507992" cy="658368"/>
          </a:xfrm>
          <a:prstGeom prst="round2SameRect">
            <a:avLst/>
          </a:prstGeom>
          <a:solidFill>
            <a:srgbClr val="376092"/>
          </a:solidFill>
          <a:ln>
            <a:noFill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algn="ctr"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 marL="0" lvl="0" algn="ctr" defTabSz="1911350" rtl="0" eaLnBrk="1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dirty="0" smtClean="0"/>
              <a:t>Click to edit title</a:t>
            </a:r>
            <a:endParaRPr lang="cs-CZ" dirty="0"/>
          </a:p>
        </p:txBody>
      </p:sp>
      <p:sp>
        <p:nvSpPr>
          <p:cNvPr id="11" name="Text Placeholder 13"/>
          <p:cNvSpPr>
            <a:spLocks noGrp="1"/>
          </p:cNvSpPr>
          <p:nvPr>
            <p:ph type="body" sz="quarter" idx="11" hasCustomPrompt="1"/>
          </p:nvPr>
        </p:nvSpPr>
        <p:spPr>
          <a:xfrm>
            <a:off x="4526280" y="27432"/>
            <a:ext cx="4617720" cy="658368"/>
          </a:xfrm>
          <a:prstGeom prst="round2SameRect">
            <a:avLst/>
          </a:prstGeom>
          <a:solidFill>
            <a:srgbClr val="E46C0A"/>
          </a:solidFill>
          <a:ln>
            <a:noFill/>
          </a:ln>
          <a:effectLst>
            <a:innerShdw blurRad="25400" dist="25400" dir="2700000">
              <a:prstClr val="black">
                <a:alpha val="3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algn="ctr">
              <a:buNone/>
              <a:defRPr lang="cs-CZ" sz="2800" kern="1200" dirty="0" err="1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 marL="0" lvl="0" algn="ctr" defTabSz="1911350" rtl="0" eaLnBrk="1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dirty="0" smtClean="0"/>
              <a:t>Click to edit subtitle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2"/>
          <p:cNvSpPr/>
          <p:nvPr userDrawn="1"/>
        </p:nvSpPr>
        <p:spPr>
          <a:xfrm>
            <a:off x="0" y="0"/>
            <a:ext cx="9144000" cy="685800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  <a:effectLst>
            <a:innerShdw blurRad="114300">
              <a:prstClr val="black">
                <a:alpha val="50000"/>
              </a:prstClr>
            </a:inn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lvl="0" algn="ctr" defTabSz="1911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cs-CZ" sz="2800" dirty="0">
              <a:solidFill>
                <a:prstClr val="white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533400" y="990600"/>
            <a:ext cx="8229600" cy="5181600"/>
          </a:xfrm>
          <a:prstGeom prst="rect">
            <a:avLst/>
          </a:prstGeom>
        </p:spPr>
        <p:txBody>
          <a:bodyPr/>
          <a:lstStyle>
            <a:lvl1pPr>
              <a:buNone/>
              <a:defRPr sz="2400"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>
              <a:defRPr sz="24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cs-CZ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27432"/>
            <a:ext cx="9144000" cy="658368"/>
          </a:xfrm>
          <a:prstGeom prst="round2SameRect">
            <a:avLst/>
          </a:prstGeom>
          <a:solidFill>
            <a:srgbClr val="E46C0A"/>
          </a:solidFill>
          <a:ln>
            <a:noFill/>
          </a:ln>
          <a:effectLst>
            <a:innerShdw blurRad="25400" dist="25400" dir="2700000">
              <a:prstClr val="black">
                <a:alpha val="3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algn="just">
              <a:buNone/>
              <a:defRPr lang="cs-CZ" sz="2800" kern="1200" dirty="0" err="1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 marL="0" lvl="0" algn="ctr" defTabSz="1911350" rtl="0" eaLnBrk="1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dirty="0" smtClean="0"/>
              <a:t>Click to edit title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609600" y="533400"/>
            <a:ext cx="3581400" cy="762000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63500" dist="508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en-US" sz="2800" b="0" kern="1200" cap="none" spc="0" smtClean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n-ea"/>
                <a:cs typeface="+mn-cs"/>
              </a:defRPr>
            </a:lvl1pPr>
            <a:lvl2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en-US" sz="2800" b="0" kern="1200" cap="none" spc="0" smtClean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n-ea"/>
                <a:cs typeface="+mn-cs"/>
              </a:defRPr>
            </a:lvl2pPr>
            <a:lvl3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en-US" sz="2800" b="0" kern="1200" cap="none" spc="0" smtClean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n-ea"/>
                <a:cs typeface="+mn-cs"/>
              </a:defRPr>
            </a:lvl3pPr>
            <a:lvl4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en-US" sz="2800" b="0" kern="1200" cap="none" spc="0" smtClean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n-ea"/>
                <a:cs typeface="+mn-cs"/>
              </a:defRPr>
            </a:lvl4pPr>
            <a:lvl5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b="0" kern="1200" cap="none" spc="0" dirty="0" smtClean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n-ea"/>
                <a:cs typeface="+mn-cs"/>
              </a:defRPr>
            </a:lvl5pPr>
          </a:lstStyle>
          <a:p>
            <a:pPr lvl="0"/>
            <a:r>
              <a:rPr lang="en-US" dirty="0" smtClean="0"/>
              <a:t>Click to edit text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9000">
              <a:schemeClr val="accent1">
                <a:tint val="66000"/>
                <a:satMod val="160000"/>
                <a:alpha val="12000"/>
              </a:schemeClr>
            </a:gs>
            <a:gs pos="28000">
              <a:schemeClr val="accent1">
                <a:tint val="44500"/>
                <a:satMod val="160000"/>
                <a:alpha val="47000"/>
              </a:schemeClr>
            </a:gs>
            <a:gs pos="0">
              <a:schemeClr val="accent1">
                <a:tint val="23500"/>
                <a:satMod val="16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63" r:id="rId9"/>
    <p:sldLayoutId id="2147483664" r:id="rId10"/>
    <p:sldLayoutId id="2147483665" r:id="rId11"/>
    <p:sldLayoutId id="2147483661" r:id="rId12"/>
    <p:sldLayoutId id="2147483667" r:id="rId13"/>
    <p:sldLayoutId id="2147483650" r:id="rId14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7" Type="http://schemas.microsoft.com/office/2007/relationships/hdphoto" Target="../media/hdphoto4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.png"/><Relationship Id="rId5" Type="http://schemas.microsoft.com/office/2007/relationships/hdphoto" Target="../media/hdphoto3.wdp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cs-CZ" dirty="0" smtClean="0"/>
              <a:t>P029/70A</a:t>
            </a:r>
            <a:endParaRPr lang="cs-CZ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cs-CZ" dirty="0" smtClean="0"/>
              <a:t>2.5.2016</a:t>
            </a:r>
            <a:endParaRPr lang="cs-CZ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err="1" smtClean="0"/>
              <a:t>Clarity</a:t>
            </a:r>
            <a:r>
              <a:rPr lang="cs-CZ" dirty="0" smtClean="0"/>
              <a:t> 7.0</a:t>
            </a:r>
            <a:endParaRPr lang="cs-CZ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 err="1" smtClean="0"/>
              <a:t>WhaT‘s</a:t>
            </a:r>
            <a:r>
              <a:rPr lang="cs-CZ" dirty="0" smtClean="0"/>
              <a:t> </a:t>
            </a:r>
            <a:r>
              <a:rPr lang="cs-CZ" dirty="0" err="1" smtClean="0"/>
              <a:t>new</a:t>
            </a:r>
            <a:endParaRPr lang="cs-CZ" dirty="0" smtClean="0"/>
          </a:p>
        </p:txBody>
      </p:sp>
    </p:spTree>
  </p:cSld>
  <p:clrMapOvr>
    <a:masterClrMapping/>
  </p:clrMapOvr>
  <p:transition advTm="2000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5181600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endParaRPr lang="cs-CZ" sz="3200" dirty="0" smtClean="0"/>
          </a:p>
          <a:p>
            <a:pPr marL="514350" indent="-514350">
              <a:buClr>
                <a:schemeClr val="accent6"/>
              </a:buClr>
              <a:buFont typeface="Wingdings" panose="05000000000000000000" pitchFamily="2" charset="2"/>
              <a:buChar char="ü"/>
            </a:pPr>
            <a:r>
              <a:rPr lang="cs-CZ" sz="3200" dirty="0" err="1" smtClean="0"/>
              <a:t>Simplified</a:t>
            </a:r>
            <a:r>
              <a:rPr lang="cs-CZ" sz="3200" dirty="0" smtClean="0"/>
              <a:t> </a:t>
            </a:r>
            <a:r>
              <a:rPr lang="cs-CZ" sz="3200" dirty="0" err="1" smtClean="0"/>
              <a:t>installation</a:t>
            </a:r>
            <a:r>
              <a:rPr lang="cs-CZ" sz="3200" dirty="0" smtClean="0"/>
              <a:t> </a:t>
            </a:r>
            <a:r>
              <a:rPr lang="cs-CZ" sz="3200" dirty="0" err="1" smtClean="0"/>
              <a:t>structure</a:t>
            </a:r>
            <a:endParaRPr lang="cs-CZ" sz="3200" dirty="0" smtClean="0"/>
          </a:p>
          <a:p>
            <a:pPr marL="514350" indent="-514350">
              <a:buClr>
                <a:schemeClr val="accent6"/>
              </a:buClr>
              <a:buFont typeface="Wingdings" panose="05000000000000000000" pitchFamily="2" charset="2"/>
              <a:buChar char="ü"/>
            </a:pPr>
            <a:r>
              <a:rPr lang="cs-CZ" sz="3200" dirty="0" err="1" smtClean="0"/>
              <a:t>Custom</a:t>
            </a:r>
            <a:r>
              <a:rPr lang="cs-CZ" sz="3200" dirty="0" smtClean="0"/>
              <a:t> </a:t>
            </a:r>
            <a:r>
              <a:rPr lang="cs-CZ" sz="3200" dirty="0" err="1"/>
              <a:t>u</a:t>
            </a:r>
            <a:r>
              <a:rPr lang="cs-CZ" sz="3200" dirty="0" err="1" smtClean="0"/>
              <a:t>nits</a:t>
            </a:r>
            <a:endParaRPr lang="cs-CZ" sz="3200" dirty="0" smtClean="0"/>
          </a:p>
          <a:p>
            <a:pPr marL="514350" indent="-514350">
              <a:buClr>
                <a:schemeClr val="accent6"/>
              </a:buClr>
              <a:buFont typeface="Wingdings" panose="05000000000000000000" pitchFamily="2" charset="2"/>
              <a:buChar char="ü"/>
            </a:pPr>
            <a:r>
              <a:rPr lang="cs-CZ" sz="3200" dirty="0" smtClean="0"/>
              <a:t>User </a:t>
            </a:r>
            <a:r>
              <a:rPr lang="cs-CZ" sz="3200" dirty="0" err="1" smtClean="0"/>
              <a:t>defined</a:t>
            </a:r>
            <a:r>
              <a:rPr lang="cs-CZ" sz="3200" dirty="0" smtClean="0"/>
              <a:t> </a:t>
            </a:r>
            <a:r>
              <a:rPr lang="cs-CZ" sz="3200" dirty="0" err="1" smtClean="0"/>
              <a:t>variables</a:t>
            </a:r>
            <a:endParaRPr lang="cs-CZ" sz="3200" dirty="0" smtClean="0"/>
          </a:p>
          <a:p>
            <a:pPr marL="514350" indent="-514350">
              <a:buClr>
                <a:schemeClr val="accent6"/>
              </a:buClr>
              <a:buFont typeface="Wingdings" panose="05000000000000000000" pitchFamily="2" charset="2"/>
              <a:buChar char="ü"/>
            </a:pPr>
            <a:r>
              <a:rPr lang="cs-CZ" sz="3200" dirty="0" smtClean="0"/>
              <a:t>Single </a:t>
            </a:r>
            <a:r>
              <a:rPr lang="cs-CZ" sz="3200" dirty="0" err="1" smtClean="0"/>
              <a:t>Analysis</a:t>
            </a:r>
            <a:r>
              <a:rPr lang="cs-CZ" sz="3200" dirty="0" smtClean="0"/>
              <a:t> </a:t>
            </a:r>
            <a:r>
              <a:rPr lang="cs-CZ" sz="3200" dirty="0" err="1" smtClean="0"/>
              <a:t>supports</a:t>
            </a:r>
            <a:endParaRPr lang="cs-CZ" sz="3200" dirty="0" smtClean="0"/>
          </a:p>
          <a:p>
            <a:pPr marL="457200" lvl="1" indent="0">
              <a:buClr>
                <a:schemeClr val="accent6"/>
              </a:buClr>
              <a:buNone/>
            </a:pPr>
            <a:r>
              <a:rPr lang="cs-CZ" sz="3200" dirty="0" err="1" smtClean="0"/>
              <a:t>injection</a:t>
            </a:r>
            <a:r>
              <a:rPr lang="cs-CZ" sz="3200" dirty="0" smtClean="0"/>
              <a:t> by AS</a:t>
            </a:r>
          </a:p>
          <a:p>
            <a:pPr marL="514350" indent="-514350">
              <a:buClr>
                <a:schemeClr val="accent6"/>
              </a:buClr>
              <a:buFont typeface="Wingdings" panose="05000000000000000000" pitchFamily="2" charset="2"/>
              <a:buChar char="ü"/>
            </a:pPr>
            <a:r>
              <a:rPr lang="cs-CZ" sz="3200" dirty="0" err="1" smtClean="0"/>
              <a:t>Improved</a:t>
            </a:r>
            <a:r>
              <a:rPr lang="cs-CZ" sz="3200" dirty="0" smtClean="0"/>
              <a:t> </a:t>
            </a:r>
            <a:r>
              <a:rPr lang="cs-CZ" sz="3200" dirty="0" err="1" smtClean="0"/>
              <a:t>batch</a:t>
            </a:r>
            <a:endParaRPr lang="cs-CZ" sz="3200" dirty="0" smtClean="0"/>
          </a:p>
          <a:p>
            <a:pPr marL="514350" indent="-514350">
              <a:buClr>
                <a:schemeClr val="accent6"/>
              </a:buClr>
              <a:buFont typeface="Wingdings" panose="05000000000000000000" pitchFamily="2" charset="2"/>
              <a:buChar char="ü"/>
            </a:pPr>
            <a:r>
              <a:rPr lang="cs-CZ" sz="3200" dirty="0" smtClean="0"/>
              <a:t>New </a:t>
            </a:r>
            <a:r>
              <a:rPr lang="cs-CZ" sz="3200" dirty="0" err="1" smtClean="0"/>
              <a:t>control</a:t>
            </a:r>
            <a:r>
              <a:rPr lang="cs-CZ" sz="3200" dirty="0" smtClean="0"/>
              <a:t> modules</a:t>
            </a:r>
            <a:endParaRPr lang="cs-CZ" sz="32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cs-CZ" dirty="0" smtClean="0"/>
              <a:t>New Features in </a:t>
            </a:r>
            <a:r>
              <a:rPr lang="cs-CZ" dirty="0" err="1" smtClean="0"/>
              <a:t>Clarity</a:t>
            </a:r>
            <a:r>
              <a:rPr lang="cs-CZ" dirty="0" smtClean="0"/>
              <a:t> 7.0</a:t>
            </a:r>
            <a:endParaRPr lang="cs-CZ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8800" y="2514600"/>
            <a:ext cx="3264230" cy="4114800"/>
          </a:xfrm>
          <a:prstGeom prst="rect">
            <a:avLst/>
          </a:prstGeom>
        </p:spPr>
      </p:pic>
    </p:spTree>
  </p:cSld>
  <p:clrMapOvr>
    <a:masterClrMapping/>
  </p:clrMapOvr>
  <p:transition advTm="1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1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0" y="19683"/>
            <a:ext cx="1530000" cy="658368"/>
          </a:xfrm>
          <a:prstGeom prst="round2SameRect">
            <a:avLst/>
          </a:prstGeom>
          <a:solidFill>
            <a:srgbClr val="E46C0A"/>
          </a:solidFill>
          <a:ln>
            <a:noFill/>
          </a:ln>
          <a:effectLst>
            <a:innerShdw blurRad="254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/>
          <a:p>
            <a:pPr marL="0" indent="0"/>
            <a:r>
              <a:rPr lang="cs-CZ" sz="1100" dirty="0" err="1" smtClean="0"/>
              <a:t>Installation</a:t>
            </a:r>
            <a:endParaRPr lang="cs-CZ" sz="1100" dirty="0" smtClean="0"/>
          </a:p>
          <a:p>
            <a:pPr marL="0" indent="0"/>
            <a:r>
              <a:rPr lang="cs-CZ" sz="1100" dirty="0" err="1" smtClean="0"/>
              <a:t>structure</a:t>
            </a:r>
            <a:endParaRPr lang="cs-CZ" sz="11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7611498" y="19683"/>
            <a:ext cx="1530000" cy="658368"/>
          </a:xfr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/>
          <a:p>
            <a:pPr marL="0" indent="0"/>
            <a:r>
              <a:rPr lang="cs-CZ" sz="1100" dirty="0"/>
              <a:t>New </a:t>
            </a:r>
            <a:r>
              <a:rPr lang="cs-CZ" sz="1100" dirty="0" err="1" smtClean="0"/>
              <a:t>control</a:t>
            </a:r>
            <a:r>
              <a:rPr lang="cs-CZ" sz="1100" dirty="0" smtClean="0"/>
              <a:t> </a:t>
            </a:r>
            <a:r>
              <a:rPr lang="cs-CZ" sz="1100" dirty="0" err="1" smtClean="0"/>
              <a:t>modules</a:t>
            </a:r>
            <a:endParaRPr lang="en-US" sz="1100" dirty="0"/>
          </a:p>
        </p:txBody>
      </p:sp>
      <p:sp>
        <p:nvSpPr>
          <p:cNvPr id="9" name="Text Placeholder 2"/>
          <p:cNvSpPr txBox="1">
            <a:spLocks/>
          </p:cNvSpPr>
          <p:nvPr/>
        </p:nvSpPr>
        <p:spPr>
          <a:xfrm>
            <a:off x="1522300" y="19683"/>
            <a:ext cx="1530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100" dirty="0" err="1" smtClean="0"/>
              <a:t>Custom</a:t>
            </a:r>
            <a:endParaRPr lang="cs-CZ" sz="1100" dirty="0" smtClean="0"/>
          </a:p>
          <a:p>
            <a:pPr marL="0" indent="0"/>
            <a:r>
              <a:rPr lang="cs-CZ" sz="1100" dirty="0" err="1"/>
              <a:t>u</a:t>
            </a:r>
            <a:r>
              <a:rPr lang="cs-CZ" sz="1100" dirty="0" err="1" smtClean="0"/>
              <a:t>nits</a:t>
            </a:r>
            <a:endParaRPr lang="en-US" sz="1100" dirty="0"/>
          </a:p>
        </p:txBody>
      </p:sp>
      <p:sp>
        <p:nvSpPr>
          <p:cNvPr id="11" name="Text Placeholder 2"/>
          <p:cNvSpPr txBox="1">
            <a:spLocks/>
          </p:cNvSpPr>
          <p:nvPr/>
        </p:nvSpPr>
        <p:spPr>
          <a:xfrm>
            <a:off x="3044600" y="19683"/>
            <a:ext cx="1530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100" dirty="0" smtClean="0"/>
              <a:t>User </a:t>
            </a:r>
            <a:r>
              <a:rPr lang="cs-CZ" sz="1100" dirty="0" err="1" smtClean="0"/>
              <a:t>defined</a:t>
            </a:r>
            <a:endParaRPr lang="cs-CZ" sz="1100" dirty="0" smtClean="0"/>
          </a:p>
          <a:p>
            <a:pPr marL="0" indent="0"/>
            <a:r>
              <a:rPr lang="cs-CZ" sz="1100" dirty="0" err="1" smtClean="0"/>
              <a:t>variables</a:t>
            </a:r>
            <a:endParaRPr lang="en-US" sz="1100" dirty="0"/>
          </a:p>
        </p:txBody>
      </p:sp>
      <p:sp>
        <p:nvSpPr>
          <p:cNvPr id="12" name="Text Placeholder 2"/>
          <p:cNvSpPr txBox="1">
            <a:spLocks/>
          </p:cNvSpPr>
          <p:nvPr/>
        </p:nvSpPr>
        <p:spPr>
          <a:xfrm>
            <a:off x="4566900" y="19683"/>
            <a:ext cx="1530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100" dirty="0" smtClean="0"/>
              <a:t>AS in single </a:t>
            </a:r>
            <a:r>
              <a:rPr lang="cs-CZ" sz="1100" dirty="0" err="1" smtClean="0"/>
              <a:t>analysis</a:t>
            </a:r>
            <a:endParaRPr lang="cs-CZ" sz="1100" dirty="0" smtClean="0"/>
          </a:p>
        </p:txBody>
      </p:sp>
      <p:sp>
        <p:nvSpPr>
          <p:cNvPr id="13" name="Text Placeholder 2"/>
          <p:cNvSpPr txBox="1">
            <a:spLocks/>
          </p:cNvSpPr>
          <p:nvPr/>
        </p:nvSpPr>
        <p:spPr>
          <a:xfrm>
            <a:off x="6089200" y="19683"/>
            <a:ext cx="1530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100" dirty="0" err="1" smtClean="0"/>
              <a:t>Improved</a:t>
            </a:r>
            <a:endParaRPr lang="cs-CZ" sz="1100" dirty="0" smtClean="0"/>
          </a:p>
          <a:p>
            <a:pPr marL="0" indent="0"/>
            <a:r>
              <a:rPr lang="cs-CZ" sz="1100" dirty="0" err="1" smtClean="0"/>
              <a:t>batch</a:t>
            </a:r>
            <a:endParaRPr lang="en-US" sz="1100" dirty="0"/>
          </a:p>
        </p:txBody>
      </p:sp>
      <p:sp>
        <p:nvSpPr>
          <p:cNvPr id="41" name="TextBox 40"/>
          <p:cNvSpPr txBox="1"/>
          <p:nvPr/>
        </p:nvSpPr>
        <p:spPr>
          <a:xfrm>
            <a:off x="261600" y="2438400"/>
            <a:ext cx="861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/>
              <a:t>How</a:t>
            </a:r>
            <a:r>
              <a:rPr lang="cs-CZ" sz="2400" dirty="0" smtClean="0"/>
              <a:t> </a:t>
            </a:r>
            <a:r>
              <a:rPr lang="cs-CZ" sz="2400" dirty="0" err="1" smtClean="0"/>
              <a:t>will</a:t>
            </a:r>
            <a:r>
              <a:rPr lang="cs-CZ" sz="2400" dirty="0" smtClean="0"/>
              <a:t> </a:t>
            </a:r>
            <a:r>
              <a:rPr lang="cs-CZ" sz="2400" dirty="0" err="1" smtClean="0"/>
              <a:t>you</a:t>
            </a:r>
            <a:r>
              <a:rPr lang="cs-CZ" sz="2400" dirty="0" smtClean="0"/>
              <a:t> benefit? </a:t>
            </a:r>
            <a:endParaRPr lang="cs-CZ" sz="2400" dirty="0"/>
          </a:p>
        </p:txBody>
      </p:sp>
      <p:sp>
        <p:nvSpPr>
          <p:cNvPr id="17" name="TextBox 16"/>
          <p:cNvSpPr txBox="1"/>
          <p:nvPr/>
        </p:nvSpPr>
        <p:spPr>
          <a:xfrm>
            <a:off x="269300" y="2895600"/>
            <a:ext cx="52171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schemeClr val="accent6"/>
              </a:buClr>
              <a:buFont typeface="Wingdings" panose="05000000000000000000" pitchFamily="2" charset="2"/>
              <a:buChar char="ü"/>
            </a:pPr>
            <a:r>
              <a:rPr lang="cs-CZ" sz="2400" dirty="0" err="1" smtClean="0"/>
              <a:t>Datafiles</a:t>
            </a:r>
            <a:r>
              <a:rPr lang="cs-CZ" sz="2400" dirty="0" smtClean="0"/>
              <a:t> </a:t>
            </a:r>
            <a:r>
              <a:rPr lang="cs-CZ" sz="2400" dirty="0" err="1" smtClean="0"/>
              <a:t>conveniently</a:t>
            </a:r>
            <a:r>
              <a:rPr lang="cs-CZ" sz="2400" dirty="0" smtClean="0"/>
              <a:t> </a:t>
            </a:r>
            <a:r>
              <a:rPr lang="cs-CZ" sz="2400" dirty="0" err="1" smtClean="0"/>
              <a:t>stored</a:t>
            </a:r>
            <a:r>
              <a:rPr lang="cs-CZ" sz="2400" dirty="0" smtClean="0"/>
              <a:t> in </a:t>
            </a:r>
            <a:r>
              <a:rPr lang="cs-CZ" sz="2400" dirty="0" err="1" smtClean="0"/>
              <a:t>one</a:t>
            </a:r>
            <a:r>
              <a:rPr lang="cs-CZ" sz="2400" dirty="0" smtClean="0"/>
              <a:t> </a:t>
            </a:r>
            <a:r>
              <a:rPr lang="cs-CZ" sz="2400" dirty="0" err="1" smtClean="0"/>
              <a:t>location</a:t>
            </a:r>
            <a:endParaRPr lang="cs-CZ" sz="2400" dirty="0" smtClean="0"/>
          </a:p>
          <a:p>
            <a:pPr marL="342900" indent="-342900">
              <a:buClr>
                <a:schemeClr val="accent6"/>
              </a:buClr>
              <a:buFont typeface="Wingdings" panose="05000000000000000000" pitchFamily="2" charset="2"/>
              <a:buChar char="ü"/>
            </a:pPr>
            <a:r>
              <a:rPr lang="cs-CZ" sz="2400" dirty="0" err="1" smtClean="0"/>
              <a:t>Easier</a:t>
            </a:r>
            <a:r>
              <a:rPr lang="cs-CZ" sz="2400" dirty="0" smtClean="0"/>
              <a:t> </a:t>
            </a:r>
            <a:r>
              <a:rPr lang="cs-CZ" sz="2400" dirty="0" err="1" smtClean="0"/>
              <a:t>backup</a:t>
            </a:r>
            <a:endParaRPr lang="cs-CZ" sz="2400" dirty="0" smtClean="0"/>
          </a:p>
          <a:p>
            <a:pPr marL="342900" indent="-342900">
              <a:buClr>
                <a:schemeClr val="accent6"/>
              </a:buClr>
              <a:buFont typeface="Wingdings" panose="05000000000000000000" pitchFamily="2" charset="2"/>
              <a:buChar char="ü"/>
            </a:pPr>
            <a:r>
              <a:rPr lang="cs-CZ" sz="2400" dirty="0" err="1" smtClean="0"/>
              <a:t>Well-arranged</a:t>
            </a:r>
            <a:r>
              <a:rPr lang="cs-CZ" sz="2400" dirty="0" smtClean="0"/>
              <a:t> </a:t>
            </a:r>
            <a:r>
              <a:rPr lang="cs-CZ" sz="2400" dirty="0" err="1" smtClean="0"/>
              <a:t>installation</a:t>
            </a:r>
            <a:r>
              <a:rPr lang="cs-CZ" sz="2400" dirty="0" smtClean="0"/>
              <a:t> </a:t>
            </a:r>
            <a:r>
              <a:rPr lang="cs-CZ" sz="2400" dirty="0" err="1" smtClean="0"/>
              <a:t>structure</a:t>
            </a:r>
            <a:endParaRPr lang="cs-CZ" sz="2400" dirty="0" smtClean="0"/>
          </a:p>
        </p:txBody>
      </p:sp>
      <p:sp>
        <p:nvSpPr>
          <p:cNvPr id="15" name="TextBox 14"/>
          <p:cNvSpPr txBox="1"/>
          <p:nvPr/>
        </p:nvSpPr>
        <p:spPr>
          <a:xfrm>
            <a:off x="261600" y="1150203"/>
            <a:ext cx="86183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/>
              <a:t>With</a:t>
            </a:r>
            <a:r>
              <a:rPr lang="cs-CZ" sz="2400" dirty="0"/>
              <a:t> </a:t>
            </a:r>
            <a:r>
              <a:rPr lang="cs-CZ" sz="2400" dirty="0" err="1"/>
              <a:t>Clarity</a:t>
            </a:r>
            <a:r>
              <a:rPr lang="cs-CZ" sz="2400" dirty="0"/>
              <a:t> 7.0 </a:t>
            </a:r>
            <a:r>
              <a:rPr lang="cs-CZ" sz="2400" dirty="0" err="1"/>
              <a:t>we</a:t>
            </a:r>
            <a:r>
              <a:rPr lang="cs-CZ" sz="2400" dirty="0"/>
              <a:t> </a:t>
            </a:r>
            <a:r>
              <a:rPr lang="cs-CZ" sz="2400" dirty="0" err="1" smtClean="0"/>
              <a:t>deliver</a:t>
            </a:r>
            <a:r>
              <a:rPr lang="cs-CZ" sz="2400" dirty="0" smtClean="0"/>
              <a:t> to </a:t>
            </a:r>
            <a:r>
              <a:rPr lang="cs-CZ" sz="2400" dirty="0" err="1" smtClean="0"/>
              <a:t>you</a:t>
            </a:r>
            <a:r>
              <a:rPr lang="cs-CZ" sz="2400" dirty="0" smtClean="0"/>
              <a:t> a </a:t>
            </a:r>
            <a:r>
              <a:rPr lang="cs-CZ" sz="2400" dirty="0" err="1" smtClean="0"/>
              <a:t>totally</a:t>
            </a:r>
            <a:r>
              <a:rPr lang="cs-CZ" sz="2400" dirty="0" smtClean="0"/>
              <a:t> </a:t>
            </a:r>
            <a:r>
              <a:rPr lang="cs-CZ" sz="2400" dirty="0" err="1" smtClean="0"/>
              <a:t>reorganized</a:t>
            </a:r>
            <a:r>
              <a:rPr lang="cs-CZ" sz="2400" dirty="0" smtClean="0"/>
              <a:t> </a:t>
            </a:r>
            <a:r>
              <a:rPr lang="cs-CZ" sz="2400" dirty="0" err="1" smtClean="0"/>
              <a:t>installation</a:t>
            </a:r>
            <a:r>
              <a:rPr lang="cs-CZ" sz="2400" dirty="0" smtClean="0"/>
              <a:t> </a:t>
            </a:r>
            <a:r>
              <a:rPr lang="cs-CZ" sz="2400" dirty="0" err="1" smtClean="0"/>
              <a:t>structure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2050" name="Picture 2" descr="O:\DTP\MEDIA-LIBRARY\zaby-frogs\iSTOCK-koupene\iStock_000017460012Large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524" b="92905" l="7536" r="93250">
                        <a14:backgroundMark x1="44607" y1="74762" x2="44607" y2="74762"/>
                        <a14:backgroundMark x1="50286" y1="85238" x2="50286" y2="85238"/>
                        <a14:backgroundMark x1="37964" y1="76571" x2="37964" y2="76571"/>
                        <a14:backgroundMark x1="32964" y1="83048" x2="32964" y2="83048"/>
                        <a14:backgroundMark x1="46357" y1="56571" x2="46357" y2="56571"/>
                        <a14:backgroundMark x1="42036" y1="63429" x2="42036" y2="63429"/>
                        <a14:backgroundMark x1="54179" y1="80000" x2="54179" y2="80000"/>
                        <a14:backgroundMark x1="38643" y1="74238" x2="38643" y2="74238"/>
                        <a14:backgroundMark x1="12364" y1="76166" x2="12364" y2="7616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844" t="1330" r="6979" b="6562"/>
          <a:stretch/>
        </p:blipFill>
        <p:spPr bwMode="auto">
          <a:xfrm>
            <a:off x="4191000" y="2743200"/>
            <a:ext cx="4556760" cy="3695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1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uiExpand="1" build="p"/>
      <p:bldP spid="1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0" y="19683"/>
            <a:ext cx="1530000" cy="658368"/>
          </a:xfrm>
          <a:prstGeom prst="round2SameRect">
            <a:avLst/>
          </a:prstGeom>
          <a:solidFill>
            <a:srgbClr val="E46C0A"/>
          </a:solidFill>
          <a:ln>
            <a:noFill/>
          </a:ln>
          <a:effectLst>
            <a:innerShdw blurRad="254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/>
          <a:p>
            <a:pPr marL="0" indent="0"/>
            <a:r>
              <a:rPr lang="cs-CZ" sz="1100" dirty="0" err="1" smtClean="0"/>
              <a:t>Installation</a:t>
            </a:r>
            <a:endParaRPr lang="cs-CZ" sz="1100" dirty="0" smtClean="0"/>
          </a:p>
          <a:p>
            <a:pPr marL="0" indent="0"/>
            <a:r>
              <a:rPr lang="cs-CZ" sz="1100" dirty="0" err="1" smtClean="0"/>
              <a:t>structure</a:t>
            </a:r>
            <a:endParaRPr lang="cs-CZ" sz="11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7611498" y="19683"/>
            <a:ext cx="1530000" cy="658368"/>
          </a:xfr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/>
          <a:p>
            <a:pPr marL="0" indent="0"/>
            <a:r>
              <a:rPr lang="cs-CZ" sz="1100" dirty="0"/>
              <a:t>New </a:t>
            </a:r>
            <a:r>
              <a:rPr lang="cs-CZ" sz="1100" dirty="0" err="1" smtClean="0"/>
              <a:t>control</a:t>
            </a:r>
            <a:r>
              <a:rPr lang="cs-CZ" sz="1100" dirty="0" smtClean="0"/>
              <a:t> </a:t>
            </a:r>
            <a:r>
              <a:rPr lang="cs-CZ" sz="1100" dirty="0" err="1" smtClean="0"/>
              <a:t>modules</a:t>
            </a:r>
            <a:endParaRPr lang="en-US" sz="1100" dirty="0"/>
          </a:p>
        </p:txBody>
      </p:sp>
      <p:sp>
        <p:nvSpPr>
          <p:cNvPr id="9" name="Text Placeholder 2"/>
          <p:cNvSpPr txBox="1">
            <a:spLocks/>
          </p:cNvSpPr>
          <p:nvPr/>
        </p:nvSpPr>
        <p:spPr>
          <a:xfrm>
            <a:off x="1522300" y="19683"/>
            <a:ext cx="1530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100" dirty="0" err="1" smtClean="0"/>
              <a:t>Custom</a:t>
            </a:r>
            <a:endParaRPr lang="cs-CZ" sz="1100" dirty="0" smtClean="0"/>
          </a:p>
          <a:p>
            <a:pPr marL="0" indent="0"/>
            <a:r>
              <a:rPr lang="cs-CZ" sz="1100" dirty="0" err="1"/>
              <a:t>u</a:t>
            </a:r>
            <a:r>
              <a:rPr lang="cs-CZ" sz="1100" dirty="0" err="1" smtClean="0"/>
              <a:t>nits</a:t>
            </a:r>
            <a:endParaRPr lang="en-US" sz="1100" dirty="0"/>
          </a:p>
        </p:txBody>
      </p:sp>
      <p:sp>
        <p:nvSpPr>
          <p:cNvPr id="11" name="Text Placeholder 2"/>
          <p:cNvSpPr txBox="1">
            <a:spLocks/>
          </p:cNvSpPr>
          <p:nvPr/>
        </p:nvSpPr>
        <p:spPr>
          <a:xfrm>
            <a:off x="3044600" y="19683"/>
            <a:ext cx="1530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100" dirty="0" smtClean="0"/>
              <a:t>User </a:t>
            </a:r>
            <a:r>
              <a:rPr lang="cs-CZ" sz="1100" dirty="0" err="1" smtClean="0"/>
              <a:t>defined</a:t>
            </a:r>
            <a:endParaRPr lang="cs-CZ" sz="1100" dirty="0" smtClean="0"/>
          </a:p>
          <a:p>
            <a:pPr marL="0" indent="0"/>
            <a:r>
              <a:rPr lang="cs-CZ" sz="1100" dirty="0" err="1" smtClean="0"/>
              <a:t>variables</a:t>
            </a:r>
            <a:endParaRPr lang="en-US" sz="1100" dirty="0"/>
          </a:p>
        </p:txBody>
      </p:sp>
      <p:sp>
        <p:nvSpPr>
          <p:cNvPr id="12" name="Text Placeholder 2"/>
          <p:cNvSpPr txBox="1">
            <a:spLocks/>
          </p:cNvSpPr>
          <p:nvPr/>
        </p:nvSpPr>
        <p:spPr>
          <a:xfrm>
            <a:off x="4566900" y="19683"/>
            <a:ext cx="1530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100" dirty="0" smtClean="0"/>
              <a:t>AS in single </a:t>
            </a:r>
            <a:r>
              <a:rPr lang="cs-CZ" sz="1100" dirty="0" err="1" smtClean="0"/>
              <a:t>analysis</a:t>
            </a:r>
            <a:endParaRPr lang="cs-CZ" sz="1100" dirty="0" smtClean="0"/>
          </a:p>
        </p:txBody>
      </p:sp>
      <p:sp>
        <p:nvSpPr>
          <p:cNvPr id="13" name="Text Placeholder 2"/>
          <p:cNvSpPr txBox="1">
            <a:spLocks/>
          </p:cNvSpPr>
          <p:nvPr/>
        </p:nvSpPr>
        <p:spPr>
          <a:xfrm>
            <a:off x="6089200" y="19683"/>
            <a:ext cx="1530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100" dirty="0" err="1" smtClean="0"/>
              <a:t>Improved</a:t>
            </a:r>
            <a:endParaRPr lang="cs-CZ" sz="1100" dirty="0" smtClean="0"/>
          </a:p>
          <a:p>
            <a:pPr marL="0" indent="0"/>
            <a:r>
              <a:rPr lang="cs-CZ" sz="1100" dirty="0" err="1" smtClean="0"/>
              <a:t>batch</a:t>
            </a:r>
            <a:endParaRPr lang="en-US" sz="1100" dirty="0"/>
          </a:p>
        </p:txBody>
      </p:sp>
      <p:pic>
        <p:nvPicPr>
          <p:cNvPr id="1026" name="Picture 2" descr="C:\Users\marekp.DATAAPEX\Desktop\Issues\65494\w-Clarity 00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" y="3429000"/>
            <a:ext cx="4476081" cy="31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marekp.DATAAPEX\Desktop\Issues\65494\w-Clarity 00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3429000"/>
            <a:ext cx="4476080" cy="31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51100" y="1261408"/>
            <a:ext cx="445546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chemeClr val="accent6"/>
              </a:buClr>
            </a:pPr>
            <a:r>
              <a:rPr lang="cs-CZ" sz="2400" dirty="0" err="1" smtClean="0"/>
              <a:t>Clarity</a:t>
            </a:r>
            <a:r>
              <a:rPr lang="cs-CZ" sz="2400" dirty="0" smtClean="0"/>
              <a:t> up to </a:t>
            </a:r>
            <a:r>
              <a:rPr lang="cs-CZ" sz="2400" dirty="0" smtClean="0">
                <a:solidFill>
                  <a:schemeClr val="bg1">
                    <a:lumMod val="65000"/>
                  </a:schemeClr>
                </a:solidFill>
              </a:rPr>
              <a:t>6.2</a:t>
            </a:r>
            <a:r>
              <a:rPr lang="cs-CZ" sz="2400" dirty="0" smtClean="0"/>
              <a:t>:</a:t>
            </a:r>
            <a:endParaRPr lang="cs-CZ" sz="2400" dirty="0"/>
          </a:p>
          <a:p>
            <a:pPr marL="342900" indent="-342900">
              <a:buClr>
                <a:schemeClr val="accent6"/>
              </a:buClr>
              <a:buFont typeface="Wingdings" panose="05000000000000000000" pitchFamily="2" charset="2"/>
              <a:buChar char="ü"/>
            </a:pPr>
            <a:r>
              <a:rPr lang="cs-CZ" sz="2400" dirty="0" smtClean="0"/>
              <a:t>Binary </a:t>
            </a:r>
            <a:r>
              <a:rPr lang="cs-CZ" sz="2400" dirty="0" err="1" smtClean="0"/>
              <a:t>files</a:t>
            </a:r>
            <a:r>
              <a:rPr lang="cs-CZ" sz="2400" dirty="0" smtClean="0"/>
              <a:t>, </a:t>
            </a:r>
            <a:r>
              <a:rPr lang="cs-CZ" sz="2400" dirty="0" err="1" smtClean="0"/>
              <a:t>configurations</a:t>
            </a:r>
            <a:r>
              <a:rPr lang="cs-CZ" sz="2400" dirty="0"/>
              <a:t> </a:t>
            </a:r>
            <a:r>
              <a:rPr lang="cs-CZ" sz="2400" dirty="0" smtClean="0"/>
              <a:t>and data </a:t>
            </a:r>
            <a:r>
              <a:rPr lang="cs-CZ" sz="2400" dirty="0" err="1" smtClean="0"/>
              <a:t>files</a:t>
            </a:r>
            <a:r>
              <a:rPr lang="cs-CZ" sz="2400" dirty="0" smtClean="0"/>
              <a:t> </a:t>
            </a:r>
            <a:r>
              <a:rPr lang="cs-CZ" sz="2400" dirty="0" err="1" smtClean="0"/>
              <a:t>all</a:t>
            </a:r>
            <a:r>
              <a:rPr lang="cs-CZ" sz="2400" dirty="0" smtClean="0"/>
              <a:t> </a:t>
            </a:r>
            <a:r>
              <a:rPr lang="cs-CZ" sz="2400" dirty="0" err="1" smtClean="0"/>
              <a:t>mixed</a:t>
            </a:r>
            <a:r>
              <a:rPr lang="cs-CZ" sz="2400" dirty="0" smtClean="0"/>
              <a:t> up in </a:t>
            </a:r>
            <a:r>
              <a:rPr lang="cs-CZ" sz="2400" dirty="0" err="1" smtClean="0"/>
              <a:t>one</a:t>
            </a:r>
            <a:r>
              <a:rPr lang="cs-CZ" sz="2400" dirty="0" smtClean="0"/>
              <a:t> </a:t>
            </a:r>
            <a:r>
              <a:rPr lang="cs-CZ" sz="2400" dirty="0" err="1" smtClean="0"/>
              <a:t>directory</a:t>
            </a:r>
            <a:r>
              <a:rPr lang="cs-CZ" sz="2400" dirty="0" smtClean="0"/>
              <a:t> 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668819" y="1261408"/>
            <a:ext cx="445546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chemeClr val="accent6"/>
              </a:buClr>
            </a:pPr>
            <a:r>
              <a:rPr lang="cs-CZ" sz="2400" dirty="0" err="1" smtClean="0"/>
              <a:t>Clarity</a:t>
            </a:r>
            <a:r>
              <a:rPr lang="cs-CZ" sz="2400" dirty="0" smtClean="0"/>
              <a:t> </a:t>
            </a:r>
            <a:r>
              <a:rPr lang="cs-CZ" sz="2400" dirty="0" smtClean="0">
                <a:solidFill>
                  <a:schemeClr val="bg1">
                    <a:lumMod val="65000"/>
                  </a:schemeClr>
                </a:solidFill>
              </a:rPr>
              <a:t>7.0</a:t>
            </a:r>
            <a:r>
              <a:rPr lang="cs-CZ" sz="2400" dirty="0" smtClean="0"/>
              <a:t>:</a:t>
            </a:r>
            <a:endParaRPr lang="cs-CZ" sz="2400" dirty="0"/>
          </a:p>
          <a:p>
            <a:pPr marL="342900" indent="-342900">
              <a:buClr>
                <a:schemeClr val="accent6"/>
              </a:buClr>
              <a:buFont typeface="Wingdings" panose="05000000000000000000" pitchFamily="2" charset="2"/>
              <a:buChar char="ü"/>
            </a:pPr>
            <a:r>
              <a:rPr lang="cs-CZ" sz="2400" dirty="0" err="1" smtClean="0"/>
              <a:t>All</a:t>
            </a:r>
            <a:r>
              <a:rPr lang="cs-CZ" sz="2400" dirty="0" smtClean="0"/>
              <a:t> </a:t>
            </a:r>
            <a:r>
              <a:rPr lang="cs-CZ" sz="2400" dirty="0" err="1" smtClean="0"/>
              <a:t>files</a:t>
            </a:r>
            <a:r>
              <a:rPr lang="cs-CZ" sz="2400" dirty="0" smtClean="0"/>
              <a:t> </a:t>
            </a:r>
            <a:r>
              <a:rPr lang="cs-CZ" sz="2400" dirty="0" err="1" smtClean="0"/>
              <a:t>sorted</a:t>
            </a:r>
            <a:r>
              <a:rPr lang="cs-CZ" sz="2400" dirty="0" smtClean="0"/>
              <a:t> in </a:t>
            </a:r>
            <a:r>
              <a:rPr lang="cs-CZ" sz="2400" dirty="0" err="1" smtClean="0"/>
              <a:t>relevant</a:t>
            </a:r>
            <a:r>
              <a:rPr lang="cs-CZ" sz="2400" dirty="0" smtClean="0"/>
              <a:t> sub-</a:t>
            </a:r>
            <a:r>
              <a:rPr lang="cs-CZ" sz="2400" dirty="0" err="1" smtClean="0"/>
              <a:t>directories</a:t>
            </a:r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val="578765799"/>
      </p:ext>
    </p:extLst>
  </p:cSld>
  <p:clrMapOvr>
    <a:masterClrMapping/>
  </p:clrMapOvr>
  <p:transition advTm="1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uiExpand="1" build="p"/>
      <p:bldP spid="15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marekp.DATAAPEX\Desktop\Issues\65494\w-System Configuratio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3048000"/>
            <a:ext cx="5234206" cy="3702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9800" y="990600"/>
            <a:ext cx="4721800" cy="5181600"/>
          </a:xfrm>
        </p:spPr>
        <p:txBody>
          <a:bodyPr/>
          <a:lstStyle/>
          <a:p>
            <a:r>
              <a:rPr lang="cs-CZ" dirty="0" err="1" smtClean="0"/>
              <a:t>Units</a:t>
            </a:r>
            <a:r>
              <a:rPr lang="cs-CZ" dirty="0" smtClean="0"/>
              <a:t> </a:t>
            </a:r>
            <a:r>
              <a:rPr lang="cs-CZ" dirty="0" err="1" smtClean="0"/>
              <a:t>setup</a:t>
            </a:r>
            <a:r>
              <a:rPr lang="cs-CZ" dirty="0"/>
              <a:t>:</a:t>
            </a:r>
            <a:endParaRPr lang="cs-CZ" dirty="0" smtClean="0"/>
          </a:p>
          <a:p>
            <a:pPr>
              <a:buClr>
                <a:schemeClr val="accent6"/>
              </a:buClr>
              <a:buFont typeface="Wingdings" panose="05000000000000000000" pitchFamily="2" charset="2"/>
              <a:buChar char="ü"/>
            </a:pPr>
            <a:r>
              <a:rPr lang="cs-CZ" dirty="0" smtClean="0"/>
              <a:t>Set </a:t>
            </a:r>
            <a:r>
              <a:rPr lang="cs-CZ" dirty="0" err="1" smtClean="0"/>
              <a:t>globally</a:t>
            </a:r>
            <a:r>
              <a:rPr lang="cs-CZ" dirty="0" smtClean="0"/>
              <a:t> per instrument</a:t>
            </a:r>
          </a:p>
          <a:p>
            <a:pPr>
              <a:buClr>
                <a:schemeClr val="accent6"/>
              </a:buClr>
              <a:buFont typeface="Wingdings" panose="05000000000000000000" pitchFamily="2" charset="2"/>
              <a:buChar char="ü"/>
            </a:pPr>
            <a:r>
              <a:rPr lang="cs-CZ" dirty="0" err="1" smtClean="0"/>
              <a:t>Available</a:t>
            </a:r>
            <a:r>
              <a:rPr lang="cs-CZ" dirty="0" smtClean="0"/>
              <a:t> </a:t>
            </a:r>
            <a:r>
              <a:rPr lang="cs-CZ" dirty="0" err="1" smtClean="0"/>
              <a:t>setup</a:t>
            </a:r>
            <a:r>
              <a:rPr lang="cs-CZ" dirty="0" smtClean="0"/>
              <a:t> </a:t>
            </a:r>
            <a:r>
              <a:rPr lang="cs-CZ" dirty="0" err="1" smtClean="0"/>
              <a:t>from</a:t>
            </a:r>
            <a:r>
              <a:rPr lang="cs-CZ" dirty="0" smtClean="0"/>
              <a:t> </a:t>
            </a:r>
            <a:r>
              <a:rPr lang="cs-CZ" dirty="0" err="1"/>
              <a:t>m</a:t>
            </a:r>
            <a:r>
              <a:rPr lang="cs-CZ" dirty="0" err="1" smtClean="0"/>
              <a:t>ain</a:t>
            </a:r>
            <a:r>
              <a:rPr lang="cs-CZ" dirty="0" smtClean="0"/>
              <a:t> </a:t>
            </a:r>
            <a:r>
              <a:rPr lang="cs-CZ" dirty="0" err="1" smtClean="0"/>
              <a:t>Clarity</a:t>
            </a:r>
            <a:r>
              <a:rPr lang="cs-CZ" dirty="0" smtClean="0"/>
              <a:t> </a:t>
            </a:r>
            <a:r>
              <a:rPr lang="cs-CZ" dirty="0" err="1" smtClean="0"/>
              <a:t>window</a:t>
            </a:r>
            <a:r>
              <a:rPr lang="cs-CZ" dirty="0" smtClean="0"/>
              <a:t> </a:t>
            </a:r>
            <a:r>
              <a:rPr lang="cs-CZ" dirty="0" err="1" smtClean="0"/>
              <a:t>or</a:t>
            </a:r>
            <a:r>
              <a:rPr lang="cs-CZ" dirty="0" smtClean="0"/>
              <a:t> </a:t>
            </a:r>
            <a:r>
              <a:rPr lang="cs-CZ" dirty="0" err="1" smtClean="0"/>
              <a:t>from</a:t>
            </a:r>
            <a:r>
              <a:rPr lang="cs-CZ" dirty="0" smtClean="0"/>
              <a:t> </a:t>
            </a:r>
            <a:r>
              <a:rPr lang="cs-CZ" dirty="0" err="1" smtClean="0"/>
              <a:t>System</a:t>
            </a:r>
            <a:r>
              <a:rPr lang="cs-CZ" dirty="0" smtClean="0"/>
              <a:t> </a:t>
            </a:r>
            <a:r>
              <a:rPr lang="cs-CZ" dirty="0" err="1" smtClean="0"/>
              <a:t>Configuration</a:t>
            </a:r>
            <a:endParaRPr lang="cs-CZ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0" y="19683"/>
            <a:ext cx="1530000" cy="658368"/>
          </a:xfrm>
          <a:prstGeom prst="round2SameRect">
            <a:avLst/>
          </a:prstGeom>
          <a:solidFill>
            <a:srgbClr val="376092"/>
          </a:solidFill>
          <a:ln>
            <a:noFill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/>
          <a:p>
            <a:pPr marL="0" indent="0"/>
            <a:r>
              <a:rPr lang="cs-CZ" sz="1100" dirty="0" err="1"/>
              <a:t>Installation</a:t>
            </a:r>
            <a:endParaRPr lang="cs-CZ" sz="1100" dirty="0"/>
          </a:p>
          <a:p>
            <a:pPr marL="0" indent="0"/>
            <a:r>
              <a:rPr lang="cs-CZ" sz="1100" dirty="0" err="1"/>
              <a:t>structure</a:t>
            </a:r>
            <a:endParaRPr lang="cs-CZ" sz="11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7611498" y="19683"/>
            <a:ext cx="1530000" cy="658368"/>
          </a:xfr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/>
          <a:p>
            <a:pPr marL="0" indent="0"/>
            <a:r>
              <a:rPr lang="cs-CZ" sz="1100" dirty="0"/>
              <a:t>New </a:t>
            </a:r>
            <a:r>
              <a:rPr lang="cs-CZ" sz="1100" dirty="0" err="1" smtClean="0"/>
              <a:t>control</a:t>
            </a:r>
            <a:r>
              <a:rPr lang="cs-CZ" sz="1100" dirty="0" smtClean="0"/>
              <a:t> </a:t>
            </a:r>
            <a:r>
              <a:rPr lang="cs-CZ" sz="1100" dirty="0" err="1"/>
              <a:t>m</a:t>
            </a:r>
            <a:r>
              <a:rPr lang="cs-CZ" sz="1100" dirty="0" err="1" smtClean="0"/>
              <a:t>odules</a:t>
            </a:r>
            <a:endParaRPr lang="en-US" sz="1100" dirty="0"/>
          </a:p>
        </p:txBody>
      </p:sp>
      <p:sp>
        <p:nvSpPr>
          <p:cNvPr id="9" name="Text Placeholder 2"/>
          <p:cNvSpPr txBox="1">
            <a:spLocks/>
          </p:cNvSpPr>
          <p:nvPr/>
        </p:nvSpPr>
        <p:spPr>
          <a:xfrm>
            <a:off x="1522300" y="19683"/>
            <a:ext cx="1530000" cy="658368"/>
          </a:xfrm>
          <a:prstGeom prst="round2SameRect">
            <a:avLst/>
          </a:prstGeom>
          <a:solidFill>
            <a:srgbClr val="E46C0A"/>
          </a:solidFill>
          <a:ln>
            <a:noFill/>
          </a:ln>
          <a:effectLst>
            <a:innerShdw blurRad="254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indent="0" algn="ctr">
              <a:spcBef>
                <a:spcPct val="20000"/>
              </a:spcBef>
              <a:buFont typeface="Arial" pitchFamily="34" charset="0"/>
              <a:buNone/>
              <a:defRPr lang="cs-CZ" sz="1100" dirty="0" err="1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lt1"/>
                </a:solidFill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lt1"/>
                </a:solidFill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lt1"/>
                </a:solidFill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lt1"/>
                </a:solidFill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lt1"/>
                </a:solidFill>
              </a:defRPr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lt1"/>
                </a:solidFill>
              </a:defRPr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lt1"/>
                </a:solidFill>
              </a:defRPr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lt1"/>
                </a:solidFill>
              </a:defRPr>
            </a:lvl9pPr>
          </a:lstStyle>
          <a:p>
            <a:r>
              <a:rPr lang="cs-CZ" dirty="0" err="1"/>
              <a:t>Custom</a:t>
            </a:r>
            <a:endParaRPr lang="cs-CZ" dirty="0"/>
          </a:p>
          <a:p>
            <a:r>
              <a:rPr lang="cs-CZ" dirty="0" err="1"/>
              <a:t>units</a:t>
            </a:r>
            <a:endParaRPr lang="en-US" dirty="0"/>
          </a:p>
        </p:txBody>
      </p:sp>
      <p:sp>
        <p:nvSpPr>
          <p:cNvPr id="11" name="Text Placeholder 2"/>
          <p:cNvSpPr txBox="1">
            <a:spLocks/>
          </p:cNvSpPr>
          <p:nvPr/>
        </p:nvSpPr>
        <p:spPr>
          <a:xfrm>
            <a:off x="3044600" y="19683"/>
            <a:ext cx="1530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100" dirty="0"/>
              <a:t>User </a:t>
            </a:r>
            <a:r>
              <a:rPr lang="cs-CZ" sz="1100" dirty="0" err="1"/>
              <a:t>defined</a:t>
            </a:r>
            <a:endParaRPr lang="cs-CZ" sz="1100" dirty="0"/>
          </a:p>
          <a:p>
            <a:pPr marL="0" indent="0"/>
            <a:r>
              <a:rPr lang="cs-CZ" sz="1100" dirty="0" err="1"/>
              <a:t>variables</a:t>
            </a:r>
            <a:endParaRPr lang="en-US" sz="1100" dirty="0"/>
          </a:p>
        </p:txBody>
      </p:sp>
      <p:sp>
        <p:nvSpPr>
          <p:cNvPr id="12" name="Text Placeholder 2"/>
          <p:cNvSpPr txBox="1">
            <a:spLocks/>
          </p:cNvSpPr>
          <p:nvPr/>
        </p:nvSpPr>
        <p:spPr>
          <a:xfrm>
            <a:off x="4566900" y="19683"/>
            <a:ext cx="1530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100" dirty="0"/>
              <a:t>AS in single </a:t>
            </a:r>
            <a:r>
              <a:rPr lang="cs-CZ" sz="1100" dirty="0" err="1"/>
              <a:t>analysis</a:t>
            </a:r>
            <a:endParaRPr lang="cs-CZ" sz="1100" dirty="0"/>
          </a:p>
        </p:txBody>
      </p:sp>
      <p:sp>
        <p:nvSpPr>
          <p:cNvPr id="13" name="Text Placeholder 2"/>
          <p:cNvSpPr txBox="1">
            <a:spLocks/>
          </p:cNvSpPr>
          <p:nvPr/>
        </p:nvSpPr>
        <p:spPr>
          <a:xfrm>
            <a:off x="6089200" y="19683"/>
            <a:ext cx="1530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100" dirty="0" err="1"/>
              <a:t>Improved</a:t>
            </a:r>
            <a:endParaRPr lang="cs-CZ" sz="1100" dirty="0"/>
          </a:p>
          <a:p>
            <a:pPr marL="0" indent="0"/>
            <a:r>
              <a:rPr lang="cs-CZ" sz="1100" dirty="0" err="1"/>
              <a:t>batch</a:t>
            </a:r>
            <a:endParaRPr lang="en-US" sz="1100" dirty="0"/>
          </a:p>
        </p:txBody>
      </p:sp>
      <p:pic>
        <p:nvPicPr>
          <p:cNvPr id="17" name="Picture 16" descr="Cursor-fing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87500" y="6527006"/>
            <a:ext cx="262900" cy="330062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026" name="Picture 2" descr="C:\Users\marekp.DATAAPEX\Desktop\Issues\65494\w-Instrument 1 - Units 00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1524000"/>
            <a:ext cx="2955668" cy="426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8497975"/>
      </p:ext>
    </p:extLst>
  </p:cSld>
  <p:clrMapOvr>
    <a:masterClrMapping/>
  </p:clrMapOvr>
  <p:transition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4.44444E-6 C -0.03455 -0.00208 -0.0684 -0.00393 -0.09097 -0.01111 C -0.11354 -0.01805 -0.13003 -0.03726 -0.13472 -0.04236 " pathEditMode="relative" rAng="0" ptsTypes="aaA">
                                      <p:cBhvr>
                                        <p:cTn id="2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36" y="-21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0" y="19683"/>
            <a:ext cx="1530000" cy="658368"/>
          </a:xfrm>
          <a:prstGeom prst="round2SameRect">
            <a:avLst/>
          </a:prstGeom>
          <a:solidFill>
            <a:srgbClr val="376092"/>
          </a:solidFill>
          <a:ln>
            <a:noFill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/>
          <a:p>
            <a:pPr marL="0" indent="0"/>
            <a:r>
              <a:rPr lang="cs-CZ" sz="1100" dirty="0" err="1"/>
              <a:t>Installation</a:t>
            </a:r>
            <a:endParaRPr lang="cs-CZ" sz="1100" dirty="0"/>
          </a:p>
          <a:p>
            <a:pPr marL="0" indent="0"/>
            <a:r>
              <a:rPr lang="cs-CZ" sz="1100" dirty="0" err="1"/>
              <a:t>structure</a:t>
            </a:r>
            <a:endParaRPr lang="cs-CZ" sz="11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7611498" y="19683"/>
            <a:ext cx="1530000" cy="658368"/>
          </a:xfr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/>
          <a:p>
            <a:pPr marL="0" indent="0"/>
            <a:r>
              <a:rPr lang="cs-CZ" sz="1100" dirty="0"/>
              <a:t>New </a:t>
            </a:r>
            <a:r>
              <a:rPr lang="cs-CZ" sz="1100" dirty="0" err="1" smtClean="0"/>
              <a:t>control</a:t>
            </a:r>
            <a:r>
              <a:rPr lang="cs-CZ" sz="1100" dirty="0" smtClean="0"/>
              <a:t> </a:t>
            </a:r>
            <a:r>
              <a:rPr lang="cs-CZ" sz="1100" dirty="0" err="1"/>
              <a:t>m</a:t>
            </a:r>
            <a:r>
              <a:rPr lang="cs-CZ" sz="1100" dirty="0" err="1" smtClean="0"/>
              <a:t>odules</a:t>
            </a:r>
            <a:endParaRPr lang="en-US" sz="1100" dirty="0"/>
          </a:p>
        </p:txBody>
      </p:sp>
      <p:sp>
        <p:nvSpPr>
          <p:cNvPr id="9" name="Text Placeholder 2"/>
          <p:cNvSpPr txBox="1">
            <a:spLocks/>
          </p:cNvSpPr>
          <p:nvPr/>
        </p:nvSpPr>
        <p:spPr>
          <a:xfrm>
            <a:off x="1522300" y="19683"/>
            <a:ext cx="1530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100" dirty="0" err="1"/>
              <a:t>Custom</a:t>
            </a:r>
            <a:endParaRPr lang="cs-CZ" sz="1100" dirty="0"/>
          </a:p>
          <a:p>
            <a:pPr marL="0" indent="0"/>
            <a:r>
              <a:rPr lang="cs-CZ" sz="1100" dirty="0" err="1"/>
              <a:t>units</a:t>
            </a:r>
            <a:endParaRPr lang="en-US" sz="1100" dirty="0"/>
          </a:p>
        </p:txBody>
      </p:sp>
      <p:sp>
        <p:nvSpPr>
          <p:cNvPr id="11" name="Text Placeholder 2"/>
          <p:cNvSpPr txBox="1">
            <a:spLocks/>
          </p:cNvSpPr>
          <p:nvPr/>
        </p:nvSpPr>
        <p:spPr>
          <a:xfrm>
            <a:off x="3044600" y="19683"/>
            <a:ext cx="1530000" cy="658368"/>
          </a:xfrm>
          <a:prstGeom prst="round2SameRect">
            <a:avLst/>
          </a:prstGeom>
          <a:solidFill>
            <a:srgbClr val="E46C0A"/>
          </a:solidFill>
          <a:ln>
            <a:noFill/>
          </a:ln>
          <a:effectLst>
            <a:innerShdw blurRad="254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indent="0" algn="ctr">
              <a:spcBef>
                <a:spcPct val="20000"/>
              </a:spcBef>
              <a:buFont typeface="Arial" pitchFamily="34" charset="0"/>
              <a:buNone/>
              <a:defRPr lang="cs-CZ" sz="1100" dirty="0" err="1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lt1"/>
                </a:solidFill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lt1"/>
                </a:solidFill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lt1"/>
                </a:solidFill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lt1"/>
                </a:solidFill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lt1"/>
                </a:solidFill>
              </a:defRPr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lt1"/>
                </a:solidFill>
              </a:defRPr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lt1"/>
                </a:solidFill>
              </a:defRPr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lt1"/>
                </a:solidFill>
              </a:defRPr>
            </a:lvl9pPr>
          </a:lstStyle>
          <a:p>
            <a:r>
              <a:rPr lang="cs-CZ" dirty="0"/>
              <a:t>User </a:t>
            </a:r>
            <a:r>
              <a:rPr lang="cs-CZ" dirty="0" err="1"/>
              <a:t>defined</a:t>
            </a:r>
            <a:endParaRPr lang="cs-CZ" dirty="0"/>
          </a:p>
          <a:p>
            <a:r>
              <a:rPr lang="cs-CZ" dirty="0" err="1"/>
              <a:t>variables</a:t>
            </a:r>
            <a:endParaRPr lang="en-US" dirty="0"/>
          </a:p>
        </p:txBody>
      </p:sp>
      <p:sp>
        <p:nvSpPr>
          <p:cNvPr id="12" name="Text Placeholder 2"/>
          <p:cNvSpPr txBox="1">
            <a:spLocks/>
          </p:cNvSpPr>
          <p:nvPr/>
        </p:nvSpPr>
        <p:spPr>
          <a:xfrm>
            <a:off x="4566900" y="19683"/>
            <a:ext cx="1530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100" dirty="0"/>
              <a:t>AS in single </a:t>
            </a:r>
            <a:r>
              <a:rPr lang="cs-CZ" sz="1100" dirty="0" err="1"/>
              <a:t>analysis</a:t>
            </a:r>
            <a:endParaRPr lang="cs-CZ" sz="1100" dirty="0"/>
          </a:p>
        </p:txBody>
      </p:sp>
      <p:sp>
        <p:nvSpPr>
          <p:cNvPr id="13" name="Text Placeholder 2"/>
          <p:cNvSpPr txBox="1">
            <a:spLocks/>
          </p:cNvSpPr>
          <p:nvPr/>
        </p:nvSpPr>
        <p:spPr>
          <a:xfrm>
            <a:off x="6089200" y="19683"/>
            <a:ext cx="1530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100" dirty="0" err="1"/>
              <a:t>Improved</a:t>
            </a:r>
            <a:endParaRPr lang="cs-CZ" sz="1100" dirty="0"/>
          </a:p>
          <a:p>
            <a:pPr marL="0" indent="0"/>
            <a:r>
              <a:rPr lang="cs-CZ" sz="1100" dirty="0" err="1"/>
              <a:t>batch</a:t>
            </a:r>
            <a:endParaRPr lang="en-US" sz="1100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533400" y="990600"/>
            <a:ext cx="8077200" cy="5181600"/>
          </a:xfrm>
        </p:spPr>
        <p:txBody>
          <a:bodyPr/>
          <a:lstStyle/>
          <a:p>
            <a:pPr>
              <a:buClr>
                <a:schemeClr val="accent6"/>
              </a:buClr>
              <a:buFont typeface="Wingdings" panose="05000000000000000000" pitchFamily="2" charset="2"/>
              <a:buChar char="ü"/>
            </a:pPr>
            <a:r>
              <a:rPr lang="cs-CZ" dirty="0" err="1" smtClean="0"/>
              <a:t>Newly</a:t>
            </a:r>
            <a:r>
              <a:rPr lang="cs-CZ" dirty="0" smtClean="0"/>
              <a:t> </a:t>
            </a:r>
            <a:r>
              <a:rPr lang="cs-CZ" dirty="0" err="1" smtClean="0"/>
              <a:t>implemented</a:t>
            </a:r>
            <a:r>
              <a:rPr lang="cs-CZ" dirty="0" smtClean="0"/>
              <a:t> user </a:t>
            </a:r>
            <a:r>
              <a:rPr lang="cs-CZ" dirty="0" err="1" smtClean="0"/>
              <a:t>defined</a:t>
            </a:r>
            <a:r>
              <a:rPr lang="cs-CZ" dirty="0"/>
              <a:t> </a:t>
            </a:r>
            <a:r>
              <a:rPr lang="cs-CZ" dirty="0" err="1" smtClean="0"/>
              <a:t>variables</a:t>
            </a:r>
            <a:r>
              <a:rPr lang="cs-CZ" dirty="0" smtClean="0"/>
              <a:t> </a:t>
            </a:r>
            <a:r>
              <a:rPr lang="cs-CZ" dirty="0" err="1" smtClean="0"/>
              <a:t>can</a:t>
            </a:r>
            <a:r>
              <a:rPr lang="cs-CZ" dirty="0" smtClean="0"/>
              <a:t> </a:t>
            </a:r>
            <a:r>
              <a:rPr lang="cs-CZ" dirty="0" err="1" smtClean="0"/>
              <a:t>be</a:t>
            </a:r>
            <a:r>
              <a:rPr lang="cs-CZ" dirty="0" smtClean="0"/>
              <a:t> </a:t>
            </a:r>
            <a:r>
              <a:rPr lang="cs-CZ" dirty="0" err="1" smtClean="0"/>
              <a:t>used</a:t>
            </a:r>
            <a:r>
              <a:rPr lang="cs-CZ" dirty="0" smtClean="0"/>
              <a:t> </a:t>
            </a:r>
            <a:r>
              <a:rPr lang="cs-CZ" dirty="0" err="1" smtClean="0"/>
              <a:t>for</a:t>
            </a:r>
            <a:r>
              <a:rPr lang="cs-CZ" dirty="0" smtClean="0"/>
              <a:t> </a:t>
            </a:r>
            <a:r>
              <a:rPr lang="cs-CZ" dirty="0" err="1" smtClean="0"/>
              <a:t>further</a:t>
            </a:r>
            <a:r>
              <a:rPr lang="cs-CZ" dirty="0" smtClean="0"/>
              <a:t> </a:t>
            </a:r>
            <a:r>
              <a:rPr lang="cs-CZ" dirty="0" err="1" smtClean="0"/>
              <a:t>custom</a:t>
            </a:r>
            <a:r>
              <a:rPr lang="cs-CZ" dirty="0" smtClean="0"/>
              <a:t> </a:t>
            </a:r>
            <a:r>
              <a:rPr lang="cs-CZ" dirty="0" err="1" smtClean="0"/>
              <a:t>calculations</a:t>
            </a:r>
            <a:endParaRPr lang="cs-CZ" dirty="0" smtClean="0"/>
          </a:p>
          <a:p>
            <a:pPr>
              <a:buClr>
                <a:schemeClr val="accent6"/>
              </a:buClr>
              <a:buFont typeface="Wingdings" panose="05000000000000000000" pitchFamily="2" charset="2"/>
              <a:buChar char="ü"/>
            </a:pPr>
            <a:r>
              <a:rPr lang="cs-CZ" dirty="0" err="1" smtClean="0"/>
              <a:t>Advanced</a:t>
            </a:r>
            <a:r>
              <a:rPr lang="cs-CZ" dirty="0" smtClean="0"/>
              <a:t> </a:t>
            </a:r>
            <a:r>
              <a:rPr lang="cs-CZ" dirty="0" err="1" smtClean="0"/>
              <a:t>tab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method</a:t>
            </a:r>
            <a:r>
              <a:rPr lang="cs-CZ" dirty="0"/>
              <a:t> </a:t>
            </a:r>
            <a:r>
              <a:rPr lang="cs-CZ" dirty="0" err="1" smtClean="0"/>
              <a:t>setup</a:t>
            </a:r>
            <a:r>
              <a:rPr lang="cs-CZ" dirty="0" smtClean="0"/>
              <a:t> – </a:t>
            </a:r>
            <a:r>
              <a:rPr lang="cs-CZ" dirty="0" err="1" smtClean="0"/>
              <a:t>variables</a:t>
            </a:r>
            <a:r>
              <a:rPr lang="cs-CZ" dirty="0" smtClean="0"/>
              <a:t> are </a:t>
            </a:r>
            <a:r>
              <a:rPr lang="cs-CZ" dirty="0" err="1" smtClean="0"/>
              <a:t>copied</a:t>
            </a:r>
            <a:r>
              <a:rPr lang="cs-CZ" dirty="0" smtClean="0"/>
              <a:t> to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measured</a:t>
            </a:r>
            <a:r>
              <a:rPr lang="cs-CZ" dirty="0" smtClean="0"/>
              <a:t> chromatogram</a:t>
            </a:r>
          </a:p>
          <a:p>
            <a:pPr>
              <a:buClr>
                <a:schemeClr val="accent6"/>
              </a:buClr>
              <a:buFont typeface="Wingdings" panose="05000000000000000000" pitchFamily="2" charset="2"/>
              <a:buChar char="ü"/>
            </a:pPr>
            <a:r>
              <a:rPr lang="cs-CZ" dirty="0" err="1" smtClean="0"/>
              <a:t>Available</a:t>
            </a:r>
            <a:r>
              <a:rPr lang="cs-CZ" dirty="0" smtClean="0"/>
              <a:t> </a:t>
            </a:r>
            <a:r>
              <a:rPr lang="cs-CZ" dirty="0" err="1" smtClean="0"/>
              <a:t>for</a:t>
            </a:r>
            <a:r>
              <a:rPr lang="cs-CZ" dirty="0" smtClean="0"/>
              <a:t> Single </a:t>
            </a:r>
            <a:r>
              <a:rPr lang="cs-CZ" dirty="0" err="1" smtClean="0"/>
              <a:t>Analysis</a:t>
            </a:r>
            <a:r>
              <a:rPr lang="cs-CZ" dirty="0" smtClean="0"/>
              <a:t> and </a:t>
            </a:r>
            <a:r>
              <a:rPr lang="cs-CZ" dirty="0" err="1" smtClean="0"/>
              <a:t>Sequence</a:t>
            </a:r>
            <a:endParaRPr lang="cs-CZ" dirty="0"/>
          </a:p>
        </p:txBody>
      </p:sp>
      <p:pic>
        <p:nvPicPr>
          <p:cNvPr id="4099" name="Picture 3" descr="C:\Users\marekp.DATAAPEX\Desktop\Issues\65494\w-Single Analysis - (Demo1) 00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3192777"/>
            <a:ext cx="2819400" cy="3408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marekp.DATAAPEX\Desktop\Issues\65494\w-Method Setup Demo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3263705"/>
            <a:ext cx="4488155" cy="3266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8497975"/>
      </p:ext>
    </p:extLst>
  </p:cSld>
  <p:clrMapOvr>
    <a:masterClrMapping/>
  </p:clrMapOvr>
  <p:transition advTm="1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0" y="19683"/>
            <a:ext cx="1530000" cy="658368"/>
          </a:xfrm>
          <a:prstGeom prst="round2SameRect">
            <a:avLst/>
          </a:prstGeom>
          <a:solidFill>
            <a:srgbClr val="376092"/>
          </a:solidFill>
          <a:ln>
            <a:noFill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/>
          <a:p>
            <a:pPr marL="0" indent="0"/>
            <a:r>
              <a:rPr lang="cs-CZ" sz="1100" dirty="0" err="1"/>
              <a:t>Installation</a:t>
            </a:r>
            <a:endParaRPr lang="cs-CZ" sz="1100" dirty="0"/>
          </a:p>
          <a:p>
            <a:pPr marL="0" indent="0"/>
            <a:r>
              <a:rPr lang="cs-CZ" sz="1100" dirty="0" err="1"/>
              <a:t>structure</a:t>
            </a:r>
            <a:endParaRPr lang="cs-CZ" sz="11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7611498" y="19683"/>
            <a:ext cx="1530000" cy="658368"/>
          </a:xfr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/>
          <a:p>
            <a:pPr marL="0" indent="0"/>
            <a:r>
              <a:rPr lang="cs-CZ" sz="1100" dirty="0"/>
              <a:t>New </a:t>
            </a:r>
            <a:r>
              <a:rPr lang="cs-CZ" sz="1100" dirty="0" err="1" smtClean="0"/>
              <a:t>control</a:t>
            </a:r>
            <a:r>
              <a:rPr lang="cs-CZ" sz="1100" dirty="0" smtClean="0"/>
              <a:t> </a:t>
            </a:r>
            <a:r>
              <a:rPr lang="cs-CZ" sz="1100" dirty="0" err="1"/>
              <a:t>m</a:t>
            </a:r>
            <a:r>
              <a:rPr lang="cs-CZ" sz="1100" dirty="0" err="1" smtClean="0"/>
              <a:t>odules</a:t>
            </a:r>
            <a:endParaRPr lang="en-US" sz="1100" dirty="0"/>
          </a:p>
        </p:txBody>
      </p:sp>
      <p:sp>
        <p:nvSpPr>
          <p:cNvPr id="9" name="Text Placeholder 2"/>
          <p:cNvSpPr txBox="1">
            <a:spLocks/>
          </p:cNvSpPr>
          <p:nvPr/>
        </p:nvSpPr>
        <p:spPr>
          <a:xfrm>
            <a:off x="1522300" y="19683"/>
            <a:ext cx="1530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100" dirty="0" err="1"/>
              <a:t>Custom</a:t>
            </a:r>
            <a:endParaRPr lang="cs-CZ" sz="1100" dirty="0"/>
          </a:p>
          <a:p>
            <a:pPr marL="0" indent="0"/>
            <a:r>
              <a:rPr lang="cs-CZ" sz="1100" dirty="0" err="1"/>
              <a:t>units</a:t>
            </a:r>
            <a:endParaRPr lang="en-US" sz="1100" dirty="0"/>
          </a:p>
        </p:txBody>
      </p:sp>
      <p:sp>
        <p:nvSpPr>
          <p:cNvPr id="11" name="Text Placeholder 2"/>
          <p:cNvSpPr txBox="1">
            <a:spLocks/>
          </p:cNvSpPr>
          <p:nvPr/>
        </p:nvSpPr>
        <p:spPr>
          <a:xfrm>
            <a:off x="3044600" y="19683"/>
            <a:ext cx="1530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100" dirty="0"/>
              <a:t>User </a:t>
            </a:r>
            <a:r>
              <a:rPr lang="cs-CZ" sz="1100" dirty="0" err="1"/>
              <a:t>defined</a:t>
            </a:r>
            <a:endParaRPr lang="cs-CZ" sz="1100" dirty="0"/>
          </a:p>
          <a:p>
            <a:pPr marL="0" indent="0"/>
            <a:r>
              <a:rPr lang="cs-CZ" sz="1100" dirty="0" err="1"/>
              <a:t>variables</a:t>
            </a:r>
            <a:endParaRPr lang="en-US" sz="1100" dirty="0"/>
          </a:p>
        </p:txBody>
      </p:sp>
      <p:sp>
        <p:nvSpPr>
          <p:cNvPr id="12" name="Text Placeholder 2"/>
          <p:cNvSpPr txBox="1">
            <a:spLocks/>
          </p:cNvSpPr>
          <p:nvPr/>
        </p:nvSpPr>
        <p:spPr>
          <a:xfrm>
            <a:off x="4566900" y="19683"/>
            <a:ext cx="1530000" cy="658368"/>
          </a:xfrm>
          <a:prstGeom prst="round2SameRect">
            <a:avLst/>
          </a:prstGeom>
          <a:solidFill>
            <a:srgbClr val="E46C0A"/>
          </a:solidFill>
          <a:ln>
            <a:noFill/>
          </a:ln>
          <a:effectLst>
            <a:innerShdw blurRad="254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indent="0" algn="ctr">
              <a:spcBef>
                <a:spcPct val="20000"/>
              </a:spcBef>
              <a:buFont typeface="Arial" pitchFamily="34" charset="0"/>
              <a:buNone/>
              <a:defRPr lang="cs-CZ" sz="1100" dirty="0" err="1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lt1"/>
                </a:solidFill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lt1"/>
                </a:solidFill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lt1"/>
                </a:solidFill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lt1"/>
                </a:solidFill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lt1"/>
                </a:solidFill>
              </a:defRPr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lt1"/>
                </a:solidFill>
              </a:defRPr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lt1"/>
                </a:solidFill>
              </a:defRPr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lt1"/>
                </a:solidFill>
              </a:defRPr>
            </a:lvl9pPr>
          </a:lstStyle>
          <a:p>
            <a:r>
              <a:rPr lang="cs-CZ" dirty="0"/>
              <a:t>AS in single </a:t>
            </a:r>
            <a:r>
              <a:rPr lang="cs-CZ" dirty="0" err="1"/>
              <a:t>analysis</a:t>
            </a:r>
            <a:endParaRPr lang="cs-CZ" dirty="0"/>
          </a:p>
        </p:txBody>
      </p:sp>
      <p:sp>
        <p:nvSpPr>
          <p:cNvPr id="13" name="Text Placeholder 2"/>
          <p:cNvSpPr txBox="1">
            <a:spLocks/>
          </p:cNvSpPr>
          <p:nvPr/>
        </p:nvSpPr>
        <p:spPr>
          <a:xfrm>
            <a:off x="6089200" y="19683"/>
            <a:ext cx="1530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100" dirty="0" err="1"/>
              <a:t>Improved</a:t>
            </a:r>
            <a:endParaRPr lang="cs-CZ" sz="1100" dirty="0"/>
          </a:p>
          <a:p>
            <a:pPr marL="0" indent="0"/>
            <a:r>
              <a:rPr lang="cs-CZ" sz="1100" dirty="0" err="1"/>
              <a:t>batch</a:t>
            </a:r>
            <a:endParaRPr lang="en-US" sz="1100" dirty="0"/>
          </a:p>
        </p:txBody>
      </p:sp>
      <p:sp>
        <p:nvSpPr>
          <p:cNvPr id="2" name="TextBox 1"/>
          <p:cNvSpPr txBox="1"/>
          <p:nvPr/>
        </p:nvSpPr>
        <p:spPr>
          <a:xfrm>
            <a:off x="569912" y="1125711"/>
            <a:ext cx="79939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schemeClr val="accent6"/>
              </a:buClr>
              <a:buFont typeface="Wingdings" panose="05000000000000000000" pitchFamily="2" charset="2"/>
              <a:buChar char="ü"/>
            </a:pPr>
            <a:r>
              <a:rPr lang="cs-CZ" sz="2400" dirty="0" smtClean="0"/>
              <a:t>Single </a:t>
            </a:r>
            <a:r>
              <a:rPr lang="cs-CZ" sz="2400" dirty="0" err="1" smtClean="0"/>
              <a:t>Analysis</a:t>
            </a:r>
            <a:r>
              <a:rPr lang="cs-CZ" sz="2400" dirty="0" smtClean="0"/>
              <a:t> </a:t>
            </a:r>
            <a:r>
              <a:rPr lang="cs-CZ" sz="2400" dirty="0" err="1" smtClean="0"/>
              <a:t>now</a:t>
            </a:r>
            <a:r>
              <a:rPr lang="cs-CZ" sz="2400" dirty="0" smtClean="0"/>
              <a:t> </a:t>
            </a:r>
            <a:r>
              <a:rPr lang="cs-CZ" sz="2400" dirty="0" err="1" smtClean="0"/>
              <a:t>supports</a:t>
            </a:r>
            <a:r>
              <a:rPr lang="cs-CZ" sz="2400" dirty="0" smtClean="0"/>
              <a:t> </a:t>
            </a:r>
            <a:r>
              <a:rPr lang="cs-CZ" sz="2400" dirty="0" err="1" smtClean="0"/>
              <a:t>injection</a:t>
            </a:r>
            <a:r>
              <a:rPr lang="cs-CZ" sz="2400" dirty="0" smtClean="0"/>
              <a:t> via </a:t>
            </a:r>
            <a:r>
              <a:rPr lang="cs-CZ" sz="2400" dirty="0" err="1" smtClean="0"/>
              <a:t>directly</a:t>
            </a:r>
            <a:r>
              <a:rPr lang="cs-CZ" sz="2400" dirty="0" smtClean="0"/>
              <a:t> </a:t>
            </a:r>
            <a:r>
              <a:rPr lang="cs-CZ" sz="2400" dirty="0" err="1" smtClean="0"/>
              <a:t>controlled</a:t>
            </a:r>
            <a:r>
              <a:rPr lang="cs-CZ" sz="2400" dirty="0" smtClean="0"/>
              <a:t> </a:t>
            </a:r>
            <a:r>
              <a:rPr lang="cs-CZ" sz="2400" dirty="0" err="1" smtClean="0"/>
              <a:t>autosampler</a:t>
            </a:r>
            <a:endParaRPr lang="en-US" sz="2400" dirty="0"/>
          </a:p>
        </p:txBody>
      </p:sp>
      <p:pic>
        <p:nvPicPr>
          <p:cNvPr id="3074" name="Picture 2" descr="C:\Users\marekp.DATAAPEX\Desktop\Issues\65494\w-Single Analysis - (Demo1)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9500" y="2278316"/>
            <a:ext cx="4114800" cy="4057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8497975"/>
      </p:ext>
    </p:extLst>
  </p:cSld>
  <p:clrMapOvr>
    <a:masterClrMapping/>
  </p:clrMapOvr>
  <p:transition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2100" y="1066800"/>
            <a:ext cx="8229600" cy="5181600"/>
          </a:xfrm>
        </p:spPr>
        <p:txBody>
          <a:bodyPr/>
          <a:lstStyle/>
          <a:p>
            <a:pPr>
              <a:buClr>
                <a:schemeClr val="accent6"/>
              </a:buClr>
              <a:buFont typeface="Wingdings" panose="05000000000000000000" pitchFamily="2" charset="2"/>
              <a:buChar char="ü"/>
            </a:pPr>
            <a:r>
              <a:rPr lang="cs-CZ" dirty="0" err="1" smtClean="0"/>
              <a:t>Batch</a:t>
            </a:r>
            <a:r>
              <a:rPr lang="cs-CZ" dirty="0" smtClean="0"/>
              <a:t> dialog </a:t>
            </a:r>
            <a:r>
              <a:rPr lang="cs-CZ" dirty="0" err="1" smtClean="0"/>
              <a:t>now</a:t>
            </a:r>
            <a:r>
              <a:rPr lang="cs-CZ" dirty="0" smtClean="0"/>
              <a:t> </a:t>
            </a:r>
            <a:r>
              <a:rPr lang="cs-CZ" dirty="0" err="1" smtClean="0"/>
              <a:t>supports</a:t>
            </a:r>
            <a:r>
              <a:rPr lang="cs-CZ" dirty="0" smtClean="0"/>
              <a:t> </a:t>
            </a:r>
            <a:r>
              <a:rPr lang="cs-CZ" dirty="0" err="1" smtClean="0"/>
              <a:t>reprocessing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files</a:t>
            </a:r>
            <a:r>
              <a:rPr lang="cs-CZ" dirty="0" smtClean="0"/>
              <a:t> in </a:t>
            </a:r>
            <a:r>
              <a:rPr lang="cs-CZ" dirty="0" err="1" smtClean="0"/>
              <a:t>subdirectories</a:t>
            </a:r>
            <a:endParaRPr lang="cs-CZ" dirty="0" smtClean="0"/>
          </a:p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0" y="19683"/>
            <a:ext cx="1530000" cy="658368"/>
          </a:xfrm>
          <a:prstGeom prst="round2SameRect">
            <a:avLst/>
          </a:prstGeom>
          <a:solidFill>
            <a:srgbClr val="376092"/>
          </a:solidFill>
          <a:ln>
            <a:noFill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/>
          <a:p>
            <a:pPr marL="0" indent="0"/>
            <a:r>
              <a:rPr lang="cs-CZ" sz="1100" dirty="0" err="1"/>
              <a:t>Installation</a:t>
            </a:r>
            <a:endParaRPr lang="cs-CZ" sz="1100" dirty="0"/>
          </a:p>
          <a:p>
            <a:pPr marL="0" indent="0"/>
            <a:r>
              <a:rPr lang="cs-CZ" sz="1100" dirty="0" err="1"/>
              <a:t>structure</a:t>
            </a:r>
            <a:endParaRPr lang="cs-CZ" sz="11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7611498" y="19683"/>
            <a:ext cx="1530000" cy="658368"/>
          </a:xfr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/>
          <a:p>
            <a:pPr marL="0" indent="0"/>
            <a:r>
              <a:rPr lang="cs-CZ" sz="1100" dirty="0"/>
              <a:t>New </a:t>
            </a:r>
            <a:r>
              <a:rPr lang="cs-CZ" sz="1100" dirty="0" err="1" smtClean="0"/>
              <a:t>control</a:t>
            </a:r>
            <a:r>
              <a:rPr lang="cs-CZ" sz="1100" dirty="0" smtClean="0"/>
              <a:t> </a:t>
            </a:r>
            <a:r>
              <a:rPr lang="cs-CZ" sz="1100" dirty="0" err="1"/>
              <a:t>m</a:t>
            </a:r>
            <a:r>
              <a:rPr lang="cs-CZ" sz="1100" dirty="0" err="1" smtClean="0"/>
              <a:t>odules</a:t>
            </a:r>
            <a:endParaRPr lang="en-US" sz="1100" dirty="0"/>
          </a:p>
        </p:txBody>
      </p:sp>
      <p:sp>
        <p:nvSpPr>
          <p:cNvPr id="9" name="Text Placeholder 2"/>
          <p:cNvSpPr txBox="1">
            <a:spLocks/>
          </p:cNvSpPr>
          <p:nvPr/>
        </p:nvSpPr>
        <p:spPr>
          <a:xfrm>
            <a:off x="1522300" y="19683"/>
            <a:ext cx="1530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100" dirty="0" err="1"/>
              <a:t>Custom</a:t>
            </a:r>
            <a:endParaRPr lang="cs-CZ" sz="1100" dirty="0"/>
          </a:p>
          <a:p>
            <a:pPr marL="0" indent="0"/>
            <a:r>
              <a:rPr lang="cs-CZ" sz="1100" dirty="0" err="1"/>
              <a:t>units</a:t>
            </a:r>
            <a:endParaRPr lang="en-US" sz="1100" dirty="0"/>
          </a:p>
        </p:txBody>
      </p:sp>
      <p:sp>
        <p:nvSpPr>
          <p:cNvPr id="11" name="Text Placeholder 2"/>
          <p:cNvSpPr txBox="1">
            <a:spLocks/>
          </p:cNvSpPr>
          <p:nvPr/>
        </p:nvSpPr>
        <p:spPr>
          <a:xfrm>
            <a:off x="3044600" y="19683"/>
            <a:ext cx="1530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100" dirty="0"/>
              <a:t>User </a:t>
            </a:r>
            <a:r>
              <a:rPr lang="cs-CZ" sz="1100" dirty="0" err="1"/>
              <a:t>defined</a:t>
            </a:r>
            <a:endParaRPr lang="cs-CZ" sz="1100" dirty="0"/>
          </a:p>
          <a:p>
            <a:pPr marL="0" indent="0"/>
            <a:r>
              <a:rPr lang="cs-CZ" sz="1100" dirty="0" err="1"/>
              <a:t>variables</a:t>
            </a:r>
            <a:endParaRPr lang="en-US" sz="1100" dirty="0"/>
          </a:p>
        </p:txBody>
      </p:sp>
      <p:sp>
        <p:nvSpPr>
          <p:cNvPr id="12" name="Text Placeholder 2"/>
          <p:cNvSpPr txBox="1">
            <a:spLocks/>
          </p:cNvSpPr>
          <p:nvPr/>
        </p:nvSpPr>
        <p:spPr>
          <a:xfrm>
            <a:off x="4566900" y="19683"/>
            <a:ext cx="1530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100" dirty="0"/>
              <a:t>AS in single </a:t>
            </a:r>
            <a:r>
              <a:rPr lang="cs-CZ" sz="1100" dirty="0" err="1"/>
              <a:t>analysis</a:t>
            </a:r>
            <a:endParaRPr lang="cs-CZ" sz="1100" dirty="0"/>
          </a:p>
        </p:txBody>
      </p:sp>
      <p:sp>
        <p:nvSpPr>
          <p:cNvPr id="13" name="Text Placeholder 2"/>
          <p:cNvSpPr txBox="1">
            <a:spLocks/>
          </p:cNvSpPr>
          <p:nvPr/>
        </p:nvSpPr>
        <p:spPr>
          <a:xfrm>
            <a:off x="6089200" y="19683"/>
            <a:ext cx="1530000" cy="658368"/>
          </a:xfrm>
          <a:prstGeom prst="round2SameRect">
            <a:avLst/>
          </a:prstGeom>
          <a:solidFill>
            <a:srgbClr val="E46C0A"/>
          </a:solidFill>
          <a:ln>
            <a:noFill/>
          </a:ln>
          <a:effectLst>
            <a:innerShdw blurRad="254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indent="0" algn="ctr">
              <a:spcBef>
                <a:spcPct val="20000"/>
              </a:spcBef>
              <a:buFont typeface="Arial" pitchFamily="34" charset="0"/>
              <a:buNone/>
              <a:defRPr lang="cs-CZ" sz="1100" dirty="0" err="1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lt1"/>
                </a:solidFill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lt1"/>
                </a:solidFill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lt1"/>
                </a:solidFill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lt1"/>
                </a:solidFill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lt1"/>
                </a:solidFill>
              </a:defRPr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lt1"/>
                </a:solidFill>
              </a:defRPr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lt1"/>
                </a:solidFill>
              </a:defRPr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>
                <a:solidFill>
                  <a:schemeClr val="lt1"/>
                </a:solidFill>
              </a:defRPr>
            </a:lvl9pPr>
          </a:lstStyle>
          <a:p>
            <a:r>
              <a:rPr lang="cs-CZ" dirty="0" err="1"/>
              <a:t>Improved</a:t>
            </a:r>
            <a:endParaRPr lang="cs-CZ" dirty="0"/>
          </a:p>
          <a:p>
            <a:r>
              <a:rPr lang="cs-CZ" dirty="0" err="1"/>
              <a:t>batch</a:t>
            </a:r>
            <a:endParaRPr lang="en-US" dirty="0"/>
          </a:p>
        </p:txBody>
      </p:sp>
      <p:pic>
        <p:nvPicPr>
          <p:cNvPr id="4098" name="Picture 2" descr="C:\Users\marekp.DATAAPEX\Desktop\Issues\65494\w-Batch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2220" y="2209800"/>
            <a:ext cx="5562600" cy="3548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8497975"/>
      </p:ext>
    </p:extLst>
  </p:cSld>
  <p:clrMapOvr>
    <a:masterClrMapping/>
  </p:clrMapOvr>
  <p:transition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lr>
                <a:schemeClr val="accent6"/>
              </a:buClr>
              <a:buFont typeface="Wingdings" panose="05000000000000000000" pitchFamily="2" charset="2"/>
              <a:buChar char="ü"/>
            </a:pPr>
            <a:r>
              <a:rPr lang="cs-CZ" dirty="0" err="1" smtClean="0"/>
              <a:t>Microsaic</a:t>
            </a:r>
            <a:r>
              <a:rPr lang="cs-CZ" dirty="0" smtClean="0"/>
              <a:t> 4000 </a:t>
            </a:r>
            <a:r>
              <a:rPr lang="cs-CZ" dirty="0" err="1" smtClean="0"/>
              <a:t>MiD</a:t>
            </a:r>
            <a:endParaRPr lang="cs-CZ" dirty="0" smtClean="0"/>
          </a:p>
          <a:p>
            <a:pPr lvl="0">
              <a:buClr>
                <a:schemeClr val="accent6"/>
              </a:buClr>
              <a:buFont typeface="Wingdings" panose="05000000000000000000" pitchFamily="2" charset="2"/>
              <a:buChar char="ü"/>
            </a:pPr>
            <a:r>
              <a:rPr lang="cs-CZ" dirty="0" err="1" smtClean="0"/>
              <a:t>Spark</a:t>
            </a:r>
            <a:r>
              <a:rPr lang="cs-CZ" dirty="0" smtClean="0"/>
              <a:t> Integrity </a:t>
            </a:r>
            <a:r>
              <a:rPr lang="cs-CZ" dirty="0" err="1" smtClean="0"/>
              <a:t>autosampler</a:t>
            </a:r>
            <a:endParaRPr lang="cs-CZ" dirty="0" smtClean="0"/>
          </a:p>
          <a:p>
            <a:pPr lvl="0">
              <a:buClr>
                <a:schemeClr val="accent6"/>
              </a:buClr>
              <a:buFont typeface="Wingdings" panose="05000000000000000000" pitchFamily="2" charset="2"/>
              <a:buChar char="ü"/>
            </a:pPr>
            <a:r>
              <a:rPr lang="cs-CZ" dirty="0" err="1" smtClean="0"/>
              <a:t>Various</a:t>
            </a:r>
            <a:r>
              <a:rPr lang="cs-CZ" dirty="0" smtClean="0"/>
              <a:t> </a:t>
            </a:r>
            <a:r>
              <a:rPr lang="cs-CZ" dirty="0" err="1" smtClean="0"/>
              <a:t>control</a:t>
            </a:r>
            <a:r>
              <a:rPr lang="cs-CZ" dirty="0" smtClean="0"/>
              <a:t> </a:t>
            </a:r>
            <a:r>
              <a:rPr lang="cs-CZ" dirty="0" err="1" smtClean="0"/>
              <a:t>modules</a:t>
            </a:r>
            <a:r>
              <a:rPr lang="cs-CZ" dirty="0" smtClean="0"/>
              <a:t> are </a:t>
            </a:r>
            <a:r>
              <a:rPr lang="cs-CZ" dirty="0" err="1" smtClean="0"/>
              <a:t>updated</a:t>
            </a:r>
            <a:endParaRPr lang="cs-CZ" dirty="0" smtClean="0"/>
          </a:p>
          <a:p>
            <a:pPr lvl="1">
              <a:buClr>
                <a:schemeClr val="accent6"/>
              </a:buClr>
              <a:buFont typeface="Wingdings" panose="05000000000000000000" pitchFamily="2" charset="2"/>
              <a:buChar char="ü"/>
            </a:pPr>
            <a:r>
              <a:rPr lang="en-US" dirty="0" err="1"/>
              <a:t>Advion</a:t>
            </a:r>
            <a:r>
              <a:rPr lang="en-US" dirty="0"/>
              <a:t> </a:t>
            </a:r>
            <a:r>
              <a:rPr lang="en-US" dirty="0" err="1" smtClean="0"/>
              <a:t>Expres</a:t>
            </a:r>
            <a:r>
              <a:rPr lang="cs-CZ" smtClean="0"/>
              <a:t>s</a:t>
            </a:r>
            <a:r>
              <a:rPr lang="en-US" smtClean="0"/>
              <a:t>ion </a:t>
            </a:r>
            <a:r>
              <a:rPr lang="en-US" dirty="0" smtClean="0"/>
              <a:t>CMS</a:t>
            </a:r>
            <a:endParaRPr lang="cs-CZ" dirty="0" smtClean="0"/>
          </a:p>
          <a:p>
            <a:pPr lvl="0">
              <a:buClr>
                <a:schemeClr val="accent6"/>
              </a:buClr>
              <a:buFont typeface="Wingdings" panose="05000000000000000000" pitchFamily="2" charset="2"/>
              <a:buChar char="ü"/>
            </a:pPr>
            <a:endParaRPr lang="cs-CZ" dirty="0" smtClean="0"/>
          </a:p>
          <a:p>
            <a:pPr marL="0" lvl="0" indent="0"/>
            <a:endParaRPr lang="en-US" dirty="0" smtClean="0"/>
          </a:p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0" y="19683"/>
            <a:ext cx="1530000" cy="658368"/>
          </a:xfrm>
          <a:prstGeom prst="round2SameRect">
            <a:avLst/>
          </a:prstGeom>
          <a:solidFill>
            <a:srgbClr val="376092"/>
          </a:solidFill>
          <a:ln>
            <a:noFill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/>
          <a:p>
            <a:pPr marL="0" indent="0"/>
            <a:r>
              <a:rPr lang="cs-CZ" sz="1100" dirty="0" err="1"/>
              <a:t>Installation</a:t>
            </a:r>
            <a:endParaRPr lang="cs-CZ" sz="1100" dirty="0"/>
          </a:p>
          <a:p>
            <a:pPr marL="0" indent="0"/>
            <a:r>
              <a:rPr lang="cs-CZ" sz="1100" dirty="0" err="1"/>
              <a:t>structure</a:t>
            </a:r>
            <a:endParaRPr lang="cs-CZ" sz="11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7611498" y="19683"/>
            <a:ext cx="1530000" cy="658368"/>
          </a:xfrm>
        </p:spPr>
        <p:txBody>
          <a:bodyPr/>
          <a:lstStyle/>
          <a:p>
            <a:pPr marL="0" indent="0"/>
            <a:r>
              <a:rPr lang="cs-CZ" sz="1100" dirty="0" smtClean="0"/>
              <a:t>New </a:t>
            </a:r>
            <a:r>
              <a:rPr lang="cs-CZ" sz="1100" dirty="0" err="1" smtClean="0"/>
              <a:t>control</a:t>
            </a:r>
            <a:r>
              <a:rPr lang="cs-CZ" sz="1100" dirty="0" smtClean="0"/>
              <a:t> </a:t>
            </a:r>
            <a:r>
              <a:rPr lang="cs-CZ" sz="1100" dirty="0" err="1"/>
              <a:t>m</a:t>
            </a:r>
            <a:r>
              <a:rPr lang="cs-CZ" sz="1100" dirty="0" err="1" smtClean="0"/>
              <a:t>odules</a:t>
            </a:r>
            <a:endParaRPr lang="en-US" sz="1100" dirty="0"/>
          </a:p>
        </p:txBody>
      </p:sp>
      <p:sp>
        <p:nvSpPr>
          <p:cNvPr id="9" name="Text Placeholder 2"/>
          <p:cNvSpPr txBox="1">
            <a:spLocks/>
          </p:cNvSpPr>
          <p:nvPr/>
        </p:nvSpPr>
        <p:spPr>
          <a:xfrm>
            <a:off x="1522300" y="19683"/>
            <a:ext cx="1530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100" dirty="0" err="1"/>
              <a:t>Custom</a:t>
            </a:r>
            <a:endParaRPr lang="cs-CZ" sz="1100" dirty="0"/>
          </a:p>
          <a:p>
            <a:pPr marL="0" indent="0"/>
            <a:r>
              <a:rPr lang="cs-CZ" sz="1100" dirty="0" err="1"/>
              <a:t>units</a:t>
            </a:r>
            <a:endParaRPr lang="en-US" sz="1100" dirty="0"/>
          </a:p>
        </p:txBody>
      </p:sp>
      <p:sp>
        <p:nvSpPr>
          <p:cNvPr id="11" name="Text Placeholder 2"/>
          <p:cNvSpPr txBox="1">
            <a:spLocks/>
          </p:cNvSpPr>
          <p:nvPr/>
        </p:nvSpPr>
        <p:spPr>
          <a:xfrm>
            <a:off x="3044600" y="19683"/>
            <a:ext cx="1530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100" dirty="0"/>
              <a:t>User </a:t>
            </a:r>
            <a:r>
              <a:rPr lang="cs-CZ" sz="1100" dirty="0" err="1"/>
              <a:t>defined</a:t>
            </a:r>
            <a:endParaRPr lang="cs-CZ" sz="1100" dirty="0"/>
          </a:p>
          <a:p>
            <a:pPr marL="0" indent="0"/>
            <a:r>
              <a:rPr lang="cs-CZ" sz="1100" dirty="0" err="1"/>
              <a:t>variables</a:t>
            </a:r>
            <a:endParaRPr lang="en-US" sz="1100" dirty="0"/>
          </a:p>
        </p:txBody>
      </p:sp>
      <p:sp>
        <p:nvSpPr>
          <p:cNvPr id="12" name="Text Placeholder 2"/>
          <p:cNvSpPr txBox="1">
            <a:spLocks/>
          </p:cNvSpPr>
          <p:nvPr/>
        </p:nvSpPr>
        <p:spPr>
          <a:xfrm>
            <a:off x="4566900" y="19683"/>
            <a:ext cx="1530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100" dirty="0"/>
              <a:t>AS in single </a:t>
            </a:r>
            <a:r>
              <a:rPr lang="cs-CZ" sz="1100" dirty="0" err="1"/>
              <a:t>analysis</a:t>
            </a:r>
            <a:endParaRPr lang="cs-CZ" sz="1100" dirty="0"/>
          </a:p>
        </p:txBody>
      </p:sp>
      <p:sp>
        <p:nvSpPr>
          <p:cNvPr id="13" name="Text Placeholder 2"/>
          <p:cNvSpPr txBox="1">
            <a:spLocks/>
          </p:cNvSpPr>
          <p:nvPr/>
        </p:nvSpPr>
        <p:spPr>
          <a:xfrm>
            <a:off x="6089200" y="19683"/>
            <a:ext cx="1530000" cy="658368"/>
          </a:xfrm>
          <a:prstGeom prst="round2SameRect">
            <a:avLst/>
          </a:prstGeom>
          <a:solidFill>
            <a:srgbClr val="376092"/>
          </a:solidFill>
          <a:ln w="25400" cap="flat" cmpd="sng" algn="ctr">
            <a:noFill/>
            <a:prstDash val="solid"/>
          </a:ln>
          <a:effectLst>
            <a:innerShdw blurRad="38100" dist="25400" dir="2700000">
              <a:prstClr val="black">
                <a:alpha val="30000"/>
              </a:prstClr>
            </a:innerShdw>
          </a:effectLst>
        </p:spPr>
        <p:txBody>
          <a:bodyPr rtlCol="0" anchor="ctr"/>
          <a:lstStyle>
            <a:lvl1pPr marL="342900" indent="-34290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cs-CZ" sz="2800" kern="1200" dirty="0" smtClean="0">
                <a:solidFill>
                  <a:prstClr val="white"/>
                </a:solidFill>
                <a:effectLst>
                  <a:outerShdw blurRad="38100" dist="254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s-CZ" sz="1100" dirty="0" err="1"/>
              <a:t>Improved</a:t>
            </a:r>
            <a:endParaRPr lang="cs-CZ" sz="1100" dirty="0"/>
          </a:p>
          <a:p>
            <a:pPr marL="0" indent="0"/>
            <a:r>
              <a:rPr lang="cs-CZ" sz="1100" dirty="0" err="1"/>
              <a:t>batch</a:t>
            </a:r>
            <a:endParaRPr lang="en-US" sz="1100" dirty="0"/>
          </a:p>
        </p:txBody>
      </p:sp>
      <p:pic>
        <p:nvPicPr>
          <p:cNvPr id="1026" name="Picture 2" descr="C:\Source\Controls\Spark-Holland-Integrity-[M197]\Content\_obr\spark-integrity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13" b="95484" l="16172" r="98020">
                        <a14:foregroundMark x1="56106" y1="44839" x2="56106" y2="44839"/>
                        <a14:foregroundMark x1="51155" y1="52581" x2="51155" y2="52581"/>
                        <a14:foregroundMark x1="51155" y1="56129" x2="51155" y2="56129"/>
                        <a14:foregroundMark x1="69307" y1="60645" x2="69307" y2="60645"/>
                        <a14:foregroundMark x1="65347" y1="55484" x2="65347" y2="55484"/>
                        <a14:foregroundMark x1="92739" y1="26129" x2="92739" y2="26129"/>
                        <a14:foregroundMark x1="87459" y1="6129" x2="87459" y2="6129"/>
                        <a14:foregroundMark x1="29703" y1="57742" x2="29703" y2="57742"/>
                        <a14:foregroundMark x1="22772" y1="57097" x2="22772" y2="57097"/>
                        <a14:foregroundMark x1="27723" y1="55161" x2="27723" y2="55161"/>
                        <a14:foregroundMark x1="32673" y1="26774" x2="32673" y2="26774"/>
                        <a14:foregroundMark x1="33003" y1="13548" x2="33003" y2="13548"/>
                        <a14:foregroundMark x1="55116" y1="4839" x2="55116" y2="4839"/>
                        <a14:foregroundMark x1="32013" y1="4516" x2="32013" y2="4516"/>
                        <a14:foregroundMark x1="26073" y1="57742" x2="26073" y2="57742"/>
                        <a14:foregroundMark x1="19472" y1="57419" x2="19472" y2="57419"/>
                        <a14:foregroundMark x1="25413" y1="55484" x2="25413" y2="55484"/>
                        <a14:foregroundMark x1="31023" y1="55484" x2="31023" y2="55484"/>
                        <a14:foregroundMark x1="30693" y1="54516" x2="30693" y2="54516"/>
                        <a14:foregroundMark x1="37294" y1="57742" x2="37294" y2="57742"/>
                        <a14:foregroundMark x1="49175" y1="56774" x2="49175" y2="56774"/>
                        <a14:foregroundMark x1="18152" y1="57419" x2="18152" y2="57419"/>
                        <a14:foregroundMark x1="22442" y1="55806" x2="22442" y2="55806"/>
                        <a14:foregroundMark x1="86799" y1="40000" x2="86799" y2="40000"/>
                        <a14:foregroundMark x1="82178" y1="40968" x2="82178" y2="40968"/>
                        <a14:foregroundMark x1="83498" y1="8065" x2="83498" y2="8065"/>
                        <a14:foregroundMark x1="85149" y1="3871" x2="85149" y2="3871"/>
                        <a14:foregroundMark x1="89769" y1="4839" x2="89769" y2="4839"/>
                        <a14:foregroundMark x1="63696" y1="2581" x2="63696" y2="2581"/>
                        <a14:foregroundMark x1="75248" y1="2581" x2="75248" y2="2581"/>
                        <a14:foregroundMark x1="34653" y1="3548" x2="34653" y2="3548"/>
                        <a14:foregroundMark x1="53465" y1="4839" x2="53465" y2="4839"/>
                        <a14:foregroundMark x1="93399" y1="7742" x2="93399" y2="7742"/>
                        <a14:foregroundMark x1="42244" y1="2581" x2="42244" y2="2581"/>
                        <a14:foregroundMark x1="30363" y1="91290" x2="30363" y2="9129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489" t="1874" r="2093" b="2857"/>
          <a:stretch/>
        </p:blipFill>
        <p:spPr bwMode="auto">
          <a:xfrm>
            <a:off x="761999" y="3886200"/>
            <a:ext cx="1984557" cy="23465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Source\Controls\microsaic-4000-mid-[M199]\Content\_obr\microsaic-4000-mid.pn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7477" b="94393" l="9956" r="95575">
                        <a14:foregroundMark x1="42478" y1="9034" x2="42478" y2="9034"/>
                        <a14:foregroundMark x1="10398" y1="23988" x2="10398" y2="23988"/>
                        <a14:foregroundMark x1="12168" y1="23676" x2="12168" y2="23676"/>
                        <a14:foregroundMark x1="15044" y1="21495" x2="15044" y2="21495"/>
                        <a14:foregroundMark x1="15708" y1="25234" x2="15708" y2="25234"/>
                        <a14:foregroundMark x1="21681" y1="26791" x2="21681" y2="26791"/>
                        <a14:foregroundMark x1="29867" y1="28037" x2="29867" y2="28037"/>
                        <a14:foregroundMark x1="37611" y1="29595" x2="37611" y2="29595"/>
                        <a14:foregroundMark x1="34513" y1="28972" x2="34513" y2="28972"/>
                        <a14:foregroundMark x1="27655" y1="27726" x2="27655" y2="27726"/>
                        <a14:foregroundMark x1="24558" y1="28037" x2="24558" y2="28037"/>
                        <a14:foregroundMark x1="31637" y1="23988" x2="31637" y2="23988"/>
                        <a14:foregroundMark x1="44690" y1="29283" x2="44690" y2="29283"/>
                        <a14:foregroundMark x1="41150" y1="28349" x2="41150" y2="28349"/>
                        <a14:foregroundMark x1="25442" y1="22430" x2="25442" y2="22430"/>
                        <a14:foregroundMark x1="24558" y1="19003" x2="24558" y2="19003"/>
                        <a14:foregroundMark x1="32965" y1="16511" x2="32965" y2="16511"/>
                        <a14:foregroundMark x1="36947" y1="12773" x2="36947" y2="12773"/>
                        <a14:foregroundMark x1="39381" y1="10903" x2="39381" y2="10903"/>
                        <a14:foregroundMark x1="37611" y1="20561" x2="37611" y2="20561"/>
                        <a14:foregroundMark x1="49115" y1="25234" x2="49115" y2="25234"/>
                        <a14:foregroundMark x1="50000" y1="29595" x2="50000" y2="29595"/>
                        <a14:foregroundMark x1="54646" y1="28972" x2="54646" y2="28972"/>
                        <a14:foregroundMark x1="61504" y1="30218" x2="61504" y2="30218"/>
                        <a14:foregroundMark x1="71460" y1="23053" x2="71460" y2="23053"/>
                        <a14:foregroundMark x1="80752" y1="16822" x2="80752" y2="16822"/>
                        <a14:foregroundMark x1="87168" y1="13707" x2="87168" y2="13707"/>
                        <a14:foregroundMark x1="78540" y1="13084" x2="78540" y2="13084"/>
                        <a14:foregroundMark x1="82301" y1="11215" x2="82301" y2="11215"/>
                        <a14:foregroundMark x1="69248" y1="11215" x2="69248" y2="11215"/>
                        <a14:foregroundMark x1="75000" y1="15265" x2="75000" y2="15265"/>
                        <a14:foregroundMark x1="67257" y1="22430" x2="67257" y2="22430"/>
                        <a14:foregroundMark x1="59735" y1="21807" x2="59735" y2="21807"/>
                        <a14:foregroundMark x1="41814" y1="19003" x2="41814" y2="19003"/>
                        <a14:foregroundMark x1="66150" y1="15576" x2="66150" y2="15576"/>
                        <a14:foregroundMark x1="59292" y1="18380" x2="59292" y2="18380"/>
                        <a14:foregroundMark x1="49558" y1="17134" x2="49558" y2="17134"/>
                        <a14:foregroundMark x1="61726" y1="12461" x2="61726" y2="12461"/>
                        <a14:foregroundMark x1="66372" y1="9657" x2="66372" y2="9657"/>
                        <a14:foregroundMark x1="53761" y1="12461" x2="53761" y2="12461"/>
                        <a14:foregroundMark x1="54867" y1="9657" x2="54867" y2="9657"/>
                        <a14:foregroundMark x1="32522" y1="14330" x2="32522" y2="14330"/>
                        <a14:foregroundMark x1="26770" y1="15888" x2="26770" y2="15888"/>
                        <a14:foregroundMark x1="36283" y1="11215" x2="36283" y2="11215"/>
                        <a14:foregroundMark x1="46681" y1="9034" x2="46681" y2="9034"/>
                        <a14:foregroundMark x1="61283" y1="9657" x2="61283" y2="9657"/>
                        <a14:foregroundMark x1="80752" y1="82243" x2="80752" y2="82243"/>
                        <a14:foregroundMark x1="76549" y1="86916" x2="76549" y2="86916"/>
                        <a14:foregroundMark x1="92478" y1="64174" x2="92478" y2="6417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0" y="3992880"/>
            <a:ext cx="2790826" cy="1980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649" b="99351" l="2390" r="96813">
                        <a14:foregroundMark x1="26693" y1="6494" x2="26693" y2="6494"/>
                        <a14:foregroundMark x1="61355" y1="40260" x2="61355" y2="40260"/>
                        <a14:foregroundMark x1="90040" y1="81169" x2="90040" y2="81169"/>
                        <a14:foregroundMark x1="27490" y1="91883" x2="27490" y2="91883"/>
                        <a14:foregroundMark x1="8765" y1="87987" x2="8765" y2="87987"/>
                        <a14:foregroundMark x1="5578" y1="38312" x2="5578" y2="3831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2800" y="2971799"/>
            <a:ext cx="2102361" cy="2579791"/>
          </a:xfrm>
          <a:prstGeom prst="rect">
            <a:avLst/>
          </a:prstGeom>
          <a:effectLst>
            <a:outerShdw blurRad="292100" dist="139700" dir="2700000" algn="ctr" rotWithShape="0">
              <a:srgbClr val="000000">
                <a:alpha val="64706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58497975"/>
      </p:ext>
    </p:extLst>
  </p:cSld>
  <p:clrMapOvr>
    <a:masterClrMapping/>
  </p:clrMapOvr>
  <p:transition advTm="1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2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4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6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76600" y="2348864"/>
            <a:ext cx="5257800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600" dirty="0" smtClean="0">
                <a:solidFill>
                  <a:srgbClr val="37609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More information about Clarity and Data</a:t>
            </a:r>
            <a:r>
              <a:rPr lang="cs-CZ" sz="1600" dirty="0" smtClean="0">
                <a:solidFill>
                  <a:srgbClr val="37609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</a:t>
            </a:r>
            <a:r>
              <a:rPr lang="en-US" sz="1600" dirty="0" err="1" smtClean="0">
                <a:solidFill>
                  <a:srgbClr val="37609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pex</a:t>
            </a:r>
            <a:r>
              <a:rPr lang="en-US" sz="1600" dirty="0" smtClean="0">
                <a:solidFill>
                  <a:srgbClr val="37609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at: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609600" y="1171576"/>
            <a:ext cx="5486400" cy="733424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63500" dist="50800" dir="5400000" algn="t" rotWithShape="0">
              <a:prstClr val="black">
                <a:alpha val="40000"/>
              </a:prstClr>
            </a:outerShdw>
          </a:effectLst>
        </p:spPr>
        <p:txBody>
          <a:bodyPr anchor="ctr">
            <a:noAutofit/>
          </a:bodyPr>
          <a:lstStyle/>
          <a:p>
            <a:pPr algn="ctr">
              <a:spcBef>
                <a:spcPct val="20000"/>
              </a:spcBef>
            </a:pPr>
            <a:r>
              <a:rPr lang="en-US" sz="2400" dirty="0" smtClean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Thanks for your attention</a:t>
            </a:r>
            <a:endParaRPr lang="en-US" sz="2400" dirty="0">
              <a:ln w="0" cmpd="sng">
                <a:noFill/>
                <a:prstDash val="solid"/>
              </a:ln>
              <a:solidFill>
                <a:srgbClr val="FFFFFF"/>
              </a:solidFill>
              <a:effectLst>
                <a:outerShdw blurRad="50800" dist="25400" dir="5400000" algn="tl" rotWithShape="0">
                  <a:srgbClr val="000000">
                    <a:alpha val="40000"/>
                  </a:srgbClr>
                </a:outerShdw>
              </a:effectLst>
              <a:latin typeface="+mj-lt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4815842" y="4191000"/>
            <a:ext cx="3642358" cy="546736"/>
          </a:xfrm>
          <a:prstGeom prst="roundRect">
            <a:avLst/>
          </a:prstGeom>
          <a:solidFill>
            <a:srgbClr val="376092"/>
          </a:solidFill>
          <a:ln>
            <a:noFill/>
          </a:ln>
          <a:effectLst>
            <a:outerShdw blurRad="63500" dist="50800" dir="5400000" algn="t" rotWithShape="0">
              <a:prstClr val="black">
                <a:alpha val="40000"/>
              </a:prstClr>
            </a:outerShdw>
          </a:effectLst>
        </p:spPr>
        <p:txBody>
          <a:bodyPr anchor="ctr">
            <a:noAutofit/>
          </a:bodyPr>
          <a:lstStyle/>
          <a:p>
            <a:pPr algn="ctr">
              <a:spcBef>
                <a:spcPct val="20000"/>
              </a:spcBef>
            </a:pPr>
            <a:r>
              <a:rPr lang="en-US" dirty="0" smtClean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support@dataapex.com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4815842" y="2934552"/>
            <a:ext cx="3642358" cy="546736"/>
          </a:xfrm>
          <a:prstGeom prst="roundRect">
            <a:avLst/>
          </a:prstGeom>
          <a:solidFill>
            <a:srgbClr val="376092"/>
          </a:solidFill>
          <a:ln>
            <a:noFill/>
          </a:ln>
          <a:effectLst>
            <a:outerShdw blurRad="63500" dist="50800" dir="5400000" algn="t" rotWithShape="0">
              <a:prstClr val="black">
                <a:alpha val="40000"/>
              </a:prstClr>
            </a:outerShdw>
          </a:effectLst>
        </p:spPr>
        <p:txBody>
          <a:bodyPr anchor="ctr">
            <a:noAutofit/>
          </a:bodyPr>
          <a:lstStyle/>
          <a:p>
            <a:pPr lvl="0" algn="ctr">
              <a:spcBef>
                <a:spcPct val="20000"/>
              </a:spcBef>
            </a:pPr>
            <a:r>
              <a:rPr lang="en-US" dirty="0" smtClean="0">
                <a:ln w="0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50800" dist="25400" dir="54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www.dataapex.com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648200" y="3605311"/>
            <a:ext cx="3962400" cy="41190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600" dirty="0" smtClean="0">
                <a:solidFill>
                  <a:srgbClr val="37609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For technical support contact us at: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2438400"/>
            <a:ext cx="1934359" cy="243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5171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  <p:bldP spid="5" grpId="0" animBg="1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Click="0" advTm="8000">
    <p:cut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plate-2015-Clarity">
  <a:themeElements>
    <a:clrScheme name="apex1">
      <a:dk1>
        <a:srgbClr val="366092"/>
      </a:dk1>
      <a:lt1>
        <a:srgbClr val="FFFFFF"/>
      </a:lt1>
      <a:dk2>
        <a:srgbClr val="244061"/>
      </a:dk2>
      <a:lt2>
        <a:srgbClr val="F2F2F2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244061"/>
      </a:hlink>
      <a:folHlink>
        <a:srgbClr val="800080"/>
      </a:folHlink>
    </a:clrScheme>
    <a:fontScheme name="apex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Template-2015-Clarity</Template>
  <TotalTime>9989</TotalTime>
  <Words>304</Words>
  <Application>Microsoft Office PowerPoint</Application>
  <PresentationFormat>On-screen Show (4:3)</PresentationFormat>
  <Paragraphs>111</Paragraphs>
  <Slides>11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Myriad Pro Light</vt:lpstr>
      <vt:lpstr>Wingdings</vt:lpstr>
      <vt:lpstr>Calibri</vt:lpstr>
      <vt:lpstr>Verdana</vt:lpstr>
      <vt:lpstr>Template-2015-Clarity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Ismael Marquez</dc:creator>
  <cp:lastModifiedBy>Pešta Marek</cp:lastModifiedBy>
  <cp:revision>537</cp:revision>
  <dcterms:created xsi:type="dcterms:W3CDTF">2013-02-04T15:25:15Z</dcterms:created>
  <dcterms:modified xsi:type="dcterms:W3CDTF">2016-05-03T11:49:22Z</dcterms:modified>
</cp:coreProperties>
</file>