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7"/>
  </p:notesMasterIdLst>
  <p:sldIdLst>
    <p:sldId id="261" r:id="rId2"/>
    <p:sldId id="262" r:id="rId3"/>
    <p:sldId id="265" r:id="rId4"/>
    <p:sldId id="266" r:id="rId5"/>
    <p:sldId id="260" r:id="rId6"/>
  </p:sldIdLst>
  <p:sldSz cx="12192000" cy="6858000"/>
  <p:notesSz cx="6858000" cy="9144000"/>
  <p:embeddedFontLst>
    <p:embeddedFont>
      <p:font typeface="Myriad Pro Light" panose="020B0403030403020204" pitchFamily="34" charset="0"/>
      <p:regular r:id="rId8"/>
      <p:bold r:id="rId9"/>
      <p:italic r:id="rId10"/>
      <p:boldItalic r:id="rId11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723" autoAdjust="0"/>
  </p:normalViewPr>
  <p:slideViewPr>
    <p:cSldViewPr snapToGrid="0">
      <p:cViewPr varScale="1">
        <p:scale>
          <a:sx n="123" d="100"/>
          <a:sy n="123" d="100"/>
        </p:scale>
        <p:origin x="114" y="18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15.02.2024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Launch</a:t>
            </a:r>
            <a:r>
              <a:rPr lang="cs-CZ" dirty="0"/>
              <a:t> Manager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 err="1"/>
              <a:t>Variable</a:t>
            </a:r>
            <a:r>
              <a:rPr lang="cs-CZ" dirty="0"/>
              <a:t> </a:t>
            </a:r>
            <a:r>
              <a:rPr lang="cs-CZ" dirty="0" err="1"/>
              <a:t>Configuration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61107" y="1630362"/>
            <a:ext cx="5010156" cy="2528554"/>
          </a:xfrm>
        </p:spPr>
        <p:txBody>
          <a:bodyPr/>
          <a:lstStyle/>
          <a:p>
            <a:r>
              <a:rPr lang="en-US" dirty="0"/>
              <a:t>Enables to use Clarity with </a:t>
            </a:r>
            <a:r>
              <a:rPr lang="en-US" b="1" dirty="0"/>
              <a:t>different hardware configurations</a:t>
            </a:r>
            <a:endParaRPr lang="cs-CZ" b="1" dirty="0"/>
          </a:p>
          <a:p>
            <a:r>
              <a:rPr lang="cs-CZ" dirty="0"/>
              <a:t>Can be located by Windows Search</a:t>
            </a:r>
            <a:endParaRPr lang="en-US" dirty="0"/>
          </a:p>
          <a:p>
            <a:r>
              <a:rPr lang="cs-CZ" dirty="0"/>
              <a:t>Can</a:t>
            </a:r>
            <a:r>
              <a:rPr lang="en-US" dirty="0"/>
              <a:t> be started by </a:t>
            </a:r>
            <a:r>
              <a:rPr lang="en-US" b="1" dirty="0"/>
              <a:t>LaunchManager.exe</a:t>
            </a:r>
            <a:r>
              <a:rPr lang="en-US" dirty="0"/>
              <a:t> Clarity </a:t>
            </a:r>
            <a:r>
              <a:rPr lang="en-US" i="1" dirty="0"/>
              <a:t>\</a:t>
            </a:r>
            <a:r>
              <a:rPr lang="cs-CZ" i="1" dirty="0"/>
              <a:t>Bin</a:t>
            </a:r>
            <a:r>
              <a:rPr lang="en-US" i="1" dirty="0"/>
              <a:t>\ </a:t>
            </a:r>
            <a:r>
              <a:rPr lang="en-US" dirty="0"/>
              <a:t>subfolder</a:t>
            </a:r>
          </a:p>
          <a:p>
            <a:r>
              <a:rPr lang="en-US" dirty="0"/>
              <a:t>Settings </a:t>
            </a:r>
            <a:r>
              <a:rPr lang="cs-CZ" dirty="0"/>
              <a:t>are </a:t>
            </a:r>
            <a:r>
              <a:rPr lang="en-US" dirty="0"/>
              <a:t>stored in </a:t>
            </a:r>
            <a:r>
              <a:rPr lang="cs-CZ" dirty="0"/>
              <a:t>a </a:t>
            </a:r>
            <a:r>
              <a:rPr lang="en-US" dirty="0"/>
              <a:t>dedicated file </a:t>
            </a:r>
            <a:br>
              <a:rPr lang="en-US" dirty="0"/>
            </a:br>
            <a:r>
              <a:rPr lang="en-US" dirty="0"/>
              <a:t>(</a:t>
            </a:r>
            <a:r>
              <a:rPr lang="en-US" i="1" dirty="0"/>
              <a:t>...\</a:t>
            </a:r>
            <a:r>
              <a:rPr lang="en-US" i="1" dirty="0" err="1"/>
              <a:t>Cfg</a:t>
            </a:r>
            <a:r>
              <a:rPr lang="en-US" i="1" dirty="0"/>
              <a:t>\Profiles.ini</a:t>
            </a:r>
            <a:r>
              <a:rPr lang="en-US" dirty="0"/>
              <a:t>)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74852A52-ADD6-9CFE-1D8E-66448A7B273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/>
              <a:t>Overview</a:t>
            </a:r>
            <a:endParaRPr lang="en-US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 err="1"/>
              <a:t>Launch</a:t>
            </a:r>
            <a:r>
              <a:rPr lang="cs-CZ" dirty="0"/>
              <a:t> Manager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cs-CZ" dirty="0" err="1"/>
              <a:t>Launch</a:t>
            </a:r>
            <a:r>
              <a:rPr lang="cs-CZ" dirty="0"/>
              <a:t> Manager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P020/90B 15/02/2024</a:t>
            </a:r>
          </a:p>
        </p:txBody>
      </p:sp>
      <p:pic>
        <p:nvPicPr>
          <p:cNvPr id="13" name="Obrázek 12" descr="Obsah obrázku text, elektronika, snímek obrazovky, displej&#10;&#10;Popis byl vytvořen automaticky">
            <a:extLst>
              <a:ext uri="{FF2B5EF4-FFF2-40B4-BE49-F238E27FC236}">
                <a16:creationId xmlns:a16="http://schemas.microsoft.com/office/drawing/2014/main" id="{60C0AF5D-CFCB-300C-2DE3-E74B15D144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904" y="1630363"/>
            <a:ext cx="4606991" cy="382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61107" y="1630362"/>
            <a:ext cx="5010156" cy="4095650"/>
          </a:xfrm>
        </p:spPr>
        <p:txBody>
          <a:bodyPr/>
          <a:lstStyle/>
          <a:p>
            <a:r>
              <a:rPr lang="en-US" dirty="0"/>
              <a:t>Enables to </a:t>
            </a:r>
            <a:r>
              <a:rPr lang="en-US" b="1" dirty="0"/>
              <a:t>maintain multiple configuration</a:t>
            </a:r>
            <a:r>
              <a:rPr lang="en-US" dirty="0"/>
              <a:t> files (*.</a:t>
            </a:r>
            <a:r>
              <a:rPr lang="en-US" dirty="0" err="1"/>
              <a:t>cfg</a:t>
            </a:r>
            <a:r>
              <a:rPr lang="en-US" dirty="0"/>
              <a:t>)</a:t>
            </a:r>
          </a:p>
          <a:p>
            <a:pPr lvl="1"/>
            <a:r>
              <a:rPr lang="cs-CZ" dirty="0"/>
              <a:t>C</a:t>
            </a:r>
            <a:r>
              <a:rPr lang="en-US" dirty="0" err="1"/>
              <a:t>onfiguration</a:t>
            </a:r>
            <a:r>
              <a:rPr lang="en-US" dirty="0"/>
              <a:t> </a:t>
            </a:r>
            <a:r>
              <a:rPr lang="cs-CZ" dirty="0"/>
              <a:t>can</a:t>
            </a:r>
            <a:r>
              <a:rPr lang="en-US" dirty="0"/>
              <a:t> be modified from </a:t>
            </a:r>
            <a:r>
              <a:rPr lang="cs-CZ" dirty="0"/>
              <a:t>the </a:t>
            </a:r>
            <a:r>
              <a:rPr lang="en-US" dirty="0"/>
              <a:t>Clarity System Configuration dialog only</a:t>
            </a:r>
            <a:endParaRPr lang="cs-CZ" dirty="0"/>
          </a:p>
          <a:p>
            <a:pPr lvl="1"/>
            <a:r>
              <a:rPr lang="en-US" dirty="0"/>
              <a:t>Using </a:t>
            </a:r>
            <a:r>
              <a:rPr lang="cs-CZ" dirty="0"/>
              <a:t>a </a:t>
            </a:r>
            <a:r>
              <a:rPr lang="en-US" dirty="0"/>
              <a:t>specific configuration file (*.</a:t>
            </a:r>
            <a:r>
              <a:rPr lang="en-US" dirty="0" err="1"/>
              <a:t>cfg</a:t>
            </a:r>
            <a:r>
              <a:rPr lang="en-US" dirty="0"/>
              <a:t>) requires entire Clarity station restart</a:t>
            </a:r>
            <a:endParaRPr lang="cs-CZ" dirty="0"/>
          </a:p>
          <a:p>
            <a:r>
              <a:rPr lang="cs-CZ" dirty="0"/>
              <a:t>Useful for:</a:t>
            </a:r>
          </a:p>
          <a:p>
            <a:pPr lvl="1"/>
            <a:r>
              <a:rPr lang="en-US" dirty="0"/>
              <a:t>Agilent/Hitachi HPLC system with multiple detectors using only one or both</a:t>
            </a:r>
          </a:p>
          <a:p>
            <a:pPr lvl="1"/>
            <a:r>
              <a:rPr lang="en-US" dirty="0"/>
              <a:t>Advanced autosamplers (HTA, CTC)</a:t>
            </a:r>
            <a:r>
              <a:rPr lang="cs-CZ" dirty="0"/>
              <a:t> </a:t>
            </a:r>
            <a:r>
              <a:rPr lang="en-US" dirty="0"/>
              <a:t>– switching between LC, GC,</a:t>
            </a:r>
            <a:r>
              <a:rPr lang="cs-CZ" dirty="0"/>
              <a:t> </a:t>
            </a:r>
            <a:r>
              <a:rPr lang="en-US" dirty="0"/>
              <a:t>liquid‚</a:t>
            </a:r>
            <a:r>
              <a:rPr lang="cs-CZ" dirty="0"/>
              <a:t> headspace</a:t>
            </a:r>
            <a:r>
              <a:rPr lang="en-US" dirty="0"/>
              <a:t> modes</a:t>
            </a:r>
            <a:endParaRPr lang="cs-CZ" dirty="0"/>
          </a:p>
          <a:p>
            <a:r>
              <a:rPr lang="cs-CZ" dirty="0"/>
              <a:t>Command line parameters to be applied with Clarity launch can be set</a:t>
            </a:r>
            <a:endParaRPr lang="en-US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/>
              <a:t>General Settings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cs-CZ" dirty="0" err="1"/>
              <a:t>Launch</a:t>
            </a:r>
            <a:r>
              <a:rPr lang="cs-CZ" dirty="0"/>
              <a:t> Manager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P020/90B 15/02/2024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7B6CB2-A8DD-D13D-753D-D2FD4F8AA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6010" y="1048221"/>
            <a:ext cx="5585097" cy="513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27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61107" y="1630362"/>
            <a:ext cx="5010156" cy="3079987"/>
          </a:xfrm>
        </p:spPr>
        <p:txBody>
          <a:bodyPr/>
          <a:lstStyle/>
          <a:p>
            <a:r>
              <a:rPr lang="en-US" dirty="0"/>
              <a:t>Enables to open Clarity Instrument with </a:t>
            </a:r>
            <a:r>
              <a:rPr lang="en-US" b="1" dirty="0"/>
              <a:t>predefined variable presets</a:t>
            </a:r>
            <a:r>
              <a:rPr lang="cs-CZ" dirty="0"/>
              <a:t> – desktop, project, method, sequence, and command line parameters</a:t>
            </a:r>
          </a:p>
          <a:p>
            <a:r>
              <a:rPr lang="en-US" dirty="0"/>
              <a:t>Clarity can be already running when opening Instrument with different settings (desktop, project, method, sequence)</a:t>
            </a:r>
          </a:p>
          <a:p>
            <a:r>
              <a:rPr lang="en-US" dirty="0"/>
              <a:t>Using specific configuration file (*.</a:t>
            </a:r>
            <a:r>
              <a:rPr lang="en-US" dirty="0" err="1"/>
              <a:t>cfg</a:t>
            </a:r>
            <a:r>
              <a:rPr lang="en-US" dirty="0"/>
              <a:t>) requires entire Clarity station restart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/>
              <a:t>Instrument-Specific Settings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85038" y="6627169"/>
            <a:ext cx="6528986" cy="230832"/>
          </a:xfrm>
        </p:spPr>
        <p:txBody>
          <a:bodyPr/>
          <a:lstStyle/>
          <a:p>
            <a:r>
              <a:rPr lang="cs-CZ" dirty="0" err="1"/>
              <a:t>Launch</a:t>
            </a:r>
            <a:r>
              <a:rPr lang="cs-CZ" dirty="0"/>
              <a:t> Manager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P020/90B 15/02/2024</a:t>
            </a: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46652ECF-D141-6441-3198-FD215E354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10" y="1048221"/>
            <a:ext cx="4527510" cy="5135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75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P020/90B 15/02/2024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4541</TotalTime>
  <Words>213</Words>
  <Application>Microsoft Office PowerPoint</Application>
  <PresentationFormat>Widescreen</PresentationFormat>
  <Paragraphs>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Wingdings</vt:lpstr>
      <vt:lpstr>Calibri</vt:lpstr>
      <vt:lpstr>Myriad Pro Light</vt:lpstr>
      <vt:lpstr>Arial</vt:lpstr>
      <vt:lpstr>Motiv Office</vt:lpstr>
      <vt:lpstr>Launch Manager</vt:lpstr>
      <vt:lpstr>Launch Manager</vt:lpstr>
      <vt:lpstr>General Settings</vt:lpstr>
      <vt:lpstr>Instrument-Specific Settings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P020 Launch Manager</dc:title>
  <dc:creator>DataApex</dc:creator>
  <cp:lastModifiedBy>Tučková Lucie</cp:lastModifiedBy>
  <cp:revision>94</cp:revision>
  <dcterms:created xsi:type="dcterms:W3CDTF">2023-03-31T10:12:27Z</dcterms:created>
  <dcterms:modified xsi:type="dcterms:W3CDTF">2024-02-15T10:14:15Z</dcterms:modified>
</cp:coreProperties>
</file>