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wmf" ContentType="image/x-wmf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embedTrueTypeFonts="1">
  <p:sldMasterIdLst>
    <p:sldMasterId id="2147483648" r:id="rId1"/>
  </p:sldMasterIdLst>
  <p:notesMasterIdLst>
    <p:notesMasterId r:id="rId41"/>
  </p:notesMasterIdLst>
  <p:sldIdLst>
    <p:sldId id="261" r:id="rId2"/>
    <p:sldId id="262" r:id="rId3"/>
    <p:sldId id="271" r:id="rId4"/>
    <p:sldId id="272" r:id="rId5"/>
    <p:sldId id="273" r:id="rId6"/>
    <p:sldId id="274" r:id="rId7"/>
    <p:sldId id="275" r:id="rId8"/>
    <p:sldId id="276" r:id="rId9"/>
    <p:sldId id="277" r:id="rId10"/>
    <p:sldId id="278" r:id="rId11"/>
    <p:sldId id="279" r:id="rId12"/>
    <p:sldId id="280" r:id="rId13"/>
    <p:sldId id="282" r:id="rId14"/>
    <p:sldId id="283" r:id="rId15"/>
    <p:sldId id="284" r:id="rId16"/>
    <p:sldId id="285" r:id="rId17"/>
    <p:sldId id="286" r:id="rId18"/>
    <p:sldId id="287" r:id="rId19"/>
    <p:sldId id="309" r:id="rId20"/>
    <p:sldId id="308" r:id="rId21"/>
    <p:sldId id="289" r:id="rId22"/>
    <p:sldId id="290" r:id="rId23"/>
    <p:sldId id="291" r:id="rId24"/>
    <p:sldId id="292" r:id="rId25"/>
    <p:sldId id="293" r:id="rId26"/>
    <p:sldId id="294" r:id="rId27"/>
    <p:sldId id="295" r:id="rId28"/>
    <p:sldId id="296" r:id="rId29"/>
    <p:sldId id="297" r:id="rId30"/>
    <p:sldId id="298" r:id="rId31"/>
    <p:sldId id="299" r:id="rId32"/>
    <p:sldId id="300" r:id="rId33"/>
    <p:sldId id="301" r:id="rId34"/>
    <p:sldId id="302" r:id="rId35"/>
    <p:sldId id="303" r:id="rId36"/>
    <p:sldId id="304" r:id="rId37"/>
    <p:sldId id="305" r:id="rId38"/>
    <p:sldId id="306" r:id="rId39"/>
    <p:sldId id="260" r:id="rId40"/>
  </p:sldIdLst>
  <p:sldSz cx="12192000" cy="6858000"/>
  <p:notesSz cx="6858000" cy="9144000"/>
  <p:embeddedFontLst>
    <p:embeddedFont>
      <p:font typeface="Myriad Pro Light" panose="020B0403030403020204" pitchFamily="34" charset="0"/>
      <p:regular r:id="rId42"/>
      <p:bold r:id="rId43"/>
      <p:italic r:id="rId44"/>
      <p:boldItalic r:id="rId45"/>
    </p:embeddedFont>
  </p:embeddedFontLst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6D3224B0-C1B7-5C6F-E731-2818C04ADB3A}" name="Pospíšilová Eva" initials="EP" userId="S::Pospisilova@dataapex.com::d2f80ff1-7627-46ed-800c-2ebd1c991288" providerId="AD"/>
  <p188:author id="{EE754CD0-6D57-FEEC-AF12-0AC80AD35095}" name="Samuel Frei" initials="SF" userId="64353ff7ac23ba04" providerId="Windows Live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46C0A"/>
    <a:srgbClr val="41404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98" autoAdjust="0"/>
    <p:restoredTop sz="89535" autoAdjust="0"/>
  </p:normalViewPr>
  <p:slideViewPr>
    <p:cSldViewPr snapToGrid="0">
      <p:cViewPr varScale="1">
        <p:scale>
          <a:sx n="99" d="100"/>
          <a:sy n="99" d="100"/>
        </p:scale>
        <p:origin x="972" y="84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font" Target="fonts/font1.fntdata"/><Relationship Id="rId47" Type="http://schemas.openxmlformats.org/officeDocument/2006/relationships/viewProps" Target="viewProps.xml"/><Relationship Id="rId50" Type="http://schemas.microsoft.com/office/2018/10/relationships/authors" Target="author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font" Target="fonts/font4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font" Target="fonts/font3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font" Target="fonts/font2.fntdata"/><Relationship Id="rId48" Type="http://schemas.openxmlformats.org/officeDocument/2006/relationships/theme" Target="theme/theme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presProps" Target="presProps.xml"/><Relationship Id="rId20" Type="http://schemas.openxmlformats.org/officeDocument/2006/relationships/slide" Target="slides/slide19.xml"/><Relationship Id="rId41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022A259-685B-4899-B170-9F87F86192E2}" type="doc">
      <dgm:prSet loTypeId="urn:microsoft.com/office/officeart/2005/8/layout/cycle2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31DF95A2-3EF8-40B1-B512-35D39223D6A6}">
      <dgm:prSet phldrT="[Text]" custT="1"/>
      <dgm:spPr>
        <a:noFill/>
        <a:ln>
          <a:solidFill>
            <a:schemeClr val="tx1"/>
          </a:solidFill>
        </a:ln>
      </dgm:spPr>
      <dgm:t>
        <a:bodyPr lIns="0" tIns="0" rIns="0" bIns="0"/>
        <a:lstStyle/>
        <a:p>
          <a:r>
            <a:rPr lang="cs-CZ" sz="2000" dirty="0">
              <a:solidFill>
                <a:schemeClr val="tx1"/>
              </a:solidFill>
            </a:rPr>
            <a:t>Open Standard</a:t>
          </a:r>
          <a:endParaRPr lang="en-US" sz="2000" dirty="0">
            <a:solidFill>
              <a:schemeClr val="tx1"/>
            </a:solidFill>
          </a:endParaRPr>
        </a:p>
      </dgm:t>
    </dgm:pt>
    <dgm:pt modelId="{6286B7C5-34B4-4542-A142-5A72E8DC5649}" type="parTrans" cxnId="{238F8D03-265C-418A-B593-96DFD78A9164}">
      <dgm:prSet/>
      <dgm:spPr/>
      <dgm:t>
        <a:bodyPr/>
        <a:lstStyle/>
        <a:p>
          <a:endParaRPr lang="en-US"/>
        </a:p>
      </dgm:t>
    </dgm:pt>
    <dgm:pt modelId="{850DF462-035D-494E-9803-E1B94B648B5A}" type="sibTrans" cxnId="{238F8D03-265C-418A-B593-96DFD78A9164}">
      <dgm:prSet/>
      <dgm:spPr>
        <a:solidFill>
          <a:srgbClr val="DDDDDD"/>
        </a:solidFill>
      </dgm:spPr>
      <dgm:t>
        <a:bodyPr/>
        <a:lstStyle/>
        <a:p>
          <a:endParaRPr lang="en-US"/>
        </a:p>
      </dgm:t>
    </dgm:pt>
    <dgm:pt modelId="{70E6E519-5F17-4B5E-B0D6-6AD084BE58FF}">
      <dgm:prSet phldrT="[Text]" custT="1"/>
      <dgm:spPr>
        <a:noFill/>
        <a:ln>
          <a:solidFill>
            <a:schemeClr val="tx1"/>
          </a:solidFill>
        </a:ln>
      </dgm:spPr>
      <dgm:t>
        <a:bodyPr lIns="0" tIns="0" rIns="0" bIns="0"/>
        <a:lstStyle/>
        <a:p>
          <a:r>
            <a:rPr lang="cs-CZ" sz="2000" dirty="0">
              <a:solidFill>
                <a:schemeClr val="tx1"/>
              </a:solidFill>
            </a:rPr>
            <a:t>Add Peaks</a:t>
          </a:r>
          <a:endParaRPr lang="en-US" sz="2000" dirty="0">
            <a:solidFill>
              <a:schemeClr val="tx1"/>
            </a:solidFill>
          </a:endParaRPr>
        </a:p>
      </dgm:t>
    </dgm:pt>
    <dgm:pt modelId="{8B2531AB-DE72-4E16-8108-5E37AAF41985}" type="parTrans" cxnId="{D5382BF1-18FF-43D6-8A2D-A1C31039C651}">
      <dgm:prSet/>
      <dgm:spPr/>
      <dgm:t>
        <a:bodyPr/>
        <a:lstStyle/>
        <a:p>
          <a:endParaRPr lang="en-US"/>
        </a:p>
      </dgm:t>
    </dgm:pt>
    <dgm:pt modelId="{F8530606-2D0A-4FA7-90D3-150F4EE5F641}" type="sibTrans" cxnId="{D5382BF1-18FF-43D6-8A2D-A1C31039C651}">
      <dgm:prSet/>
      <dgm:spPr>
        <a:solidFill>
          <a:srgbClr val="DDDDDD"/>
        </a:solidFill>
      </dgm:spPr>
      <dgm:t>
        <a:bodyPr/>
        <a:lstStyle/>
        <a:p>
          <a:endParaRPr lang="en-US" dirty="0"/>
        </a:p>
      </dgm:t>
    </dgm:pt>
    <dgm:pt modelId="{516B2F6B-ADEC-4F94-8650-B97C2CEBCC8B}">
      <dgm:prSet phldrT="[Text]" custT="1"/>
      <dgm:spPr>
        <a:noFill/>
        <a:ln>
          <a:solidFill>
            <a:schemeClr val="tx1"/>
          </a:solidFill>
        </a:ln>
      </dgm:spPr>
      <dgm:t>
        <a:bodyPr lIns="0" tIns="0" rIns="0" bIns="0"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cs-CZ" sz="2000" dirty="0">
              <a:solidFill>
                <a:schemeClr val="tx1"/>
              </a:solidFill>
            </a:rPr>
            <a:t>Enter Compounds‘ Names </a:t>
          </a:r>
        </a:p>
        <a:p>
          <a:pPr>
            <a:lnSpc>
              <a:spcPct val="100000"/>
            </a:lnSpc>
            <a:spcAft>
              <a:spcPts val="0"/>
            </a:spcAft>
          </a:pPr>
          <a:r>
            <a:rPr lang="cs-CZ" sz="1600" dirty="0">
              <a:solidFill>
                <a:schemeClr val="tx1"/>
              </a:solidFill>
            </a:rPr>
            <a:t>(1</a:t>
          </a:r>
          <a:r>
            <a:rPr lang="cs-CZ" sz="1600" baseline="30000" dirty="0">
              <a:solidFill>
                <a:schemeClr val="tx1"/>
              </a:solidFill>
            </a:rPr>
            <a:t>st</a:t>
          </a:r>
          <a:r>
            <a:rPr lang="cs-CZ" sz="1600" dirty="0">
              <a:solidFill>
                <a:schemeClr val="tx1"/>
              </a:solidFill>
            </a:rPr>
            <a:t> time only)</a:t>
          </a:r>
          <a:endParaRPr lang="en-US" sz="2400" dirty="0">
            <a:solidFill>
              <a:schemeClr val="tx1"/>
            </a:solidFill>
          </a:endParaRPr>
        </a:p>
      </dgm:t>
    </dgm:pt>
    <dgm:pt modelId="{29B429D0-B474-42D1-A0F3-D9C126819730}" type="parTrans" cxnId="{F65D950C-3C54-44E8-AC23-51E638835FDA}">
      <dgm:prSet/>
      <dgm:spPr/>
      <dgm:t>
        <a:bodyPr/>
        <a:lstStyle/>
        <a:p>
          <a:endParaRPr lang="en-US"/>
        </a:p>
      </dgm:t>
    </dgm:pt>
    <dgm:pt modelId="{4484A3E8-7314-49AF-911A-9AF8ACCAB657}" type="sibTrans" cxnId="{F65D950C-3C54-44E8-AC23-51E638835FDA}">
      <dgm:prSet/>
      <dgm:spPr>
        <a:solidFill>
          <a:srgbClr val="DDDDDD"/>
        </a:solidFill>
      </dgm:spPr>
      <dgm:t>
        <a:bodyPr/>
        <a:lstStyle/>
        <a:p>
          <a:endParaRPr lang="en-US" dirty="0"/>
        </a:p>
      </dgm:t>
    </dgm:pt>
    <dgm:pt modelId="{3F608B5C-292B-4640-AF51-AF10B4C7B258}">
      <dgm:prSet phldrT="[Text]" custT="1"/>
      <dgm:spPr>
        <a:noFill/>
        <a:ln>
          <a:solidFill>
            <a:schemeClr val="tx1"/>
          </a:solidFill>
        </a:ln>
      </dgm:spPr>
      <dgm:t>
        <a:bodyPr lIns="0" tIns="0" rIns="0" bIns="0"/>
        <a:lstStyle/>
        <a:p>
          <a:r>
            <a:rPr lang="cs-CZ" sz="2000" dirty="0">
              <a:solidFill>
                <a:schemeClr val="tx1"/>
              </a:solidFill>
            </a:rPr>
            <a:t>Enter Amounts</a:t>
          </a:r>
          <a:endParaRPr lang="en-US" sz="2000" dirty="0">
            <a:solidFill>
              <a:schemeClr val="tx1"/>
            </a:solidFill>
          </a:endParaRPr>
        </a:p>
      </dgm:t>
    </dgm:pt>
    <dgm:pt modelId="{DE3DEF03-223E-4A40-84AC-D858865426D7}" type="parTrans" cxnId="{716734A8-E5BD-41FA-A2D5-65AD6239A407}">
      <dgm:prSet/>
      <dgm:spPr/>
      <dgm:t>
        <a:bodyPr/>
        <a:lstStyle/>
        <a:p>
          <a:endParaRPr lang="en-US"/>
        </a:p>
      </dgm:t>
    </dgm:pt>
    <dgm:pt modelId="{B5C1E6E0-2C2D-499A-B0C3-069B9D898236}" type="sibTrans" cxnId="{716734A8-E5BD-41FA-A2D5-65AD6239A407}">
      <dgm:prSet/>
      <dgm:spPr>
        <a:solidFill>
          <a:srgbClr val="DDDDDD"/>
        </a:solidFill>
      </dgm:spPr>
      <dgm:t>
        <a:bodyPr/>
        <a:lstStyle/>
        <a:p>
          <a:endParaRPr lang="en-US"/>
        </a:p>
      </dgm:t>
    </dgm:pt>
    <dgm:pt modelId="{5CCD0EB1-3DC4-453D-B0D2-1BBA87224891}" type="pres">
      <dgm:prSet presAssocID="{6022A259-685B-4899-B170-9F87F86192E2}" presName="cycle" presStyleCnt="0">
        <dgm:presLayoutVars>
          <dgm:dir/>
          <dgm:resizeHandles val="exact"/>
        </dgm:presLayoutVars>
      </dgm:prSet>
      <dgm:spPr/>
    </dgm:pt>
    <dgm:pt modelId="{321DEA59-5EA7-4F3B-90BE-7108F7350611}" type="pres">
      <dgm:prSet presAssocID="{31DF95A2-3EF8-40B1-B512-35D39223D6A6}" presName="node" presStyleLbl="node1" presStyleIdx="0" presStyleCnt="4" custScaleX="95483" custScaleY="58120">
        <dgm:presLayoutVars>
          <dgm:bulletEnabled val="1"/>
        </dgm:presLayoutVars>
      </dgm:prSet>
      <dgm:spPr/>
    </dgm:pt>
    <dgm:pt modelId="{233CE763-CA5D-4FF3-B38C-7BA34DF03BAB}" type="pres">
      <dgm:prSet presAssocID="{850DF462-035D-494E-9803-E1B94B648B5A}" presName="sibTrans" presStyleLbl="sibTrans2D1" presStyleIdx="0" presStyleCnt="4" custAng="1315884" custScaleX="145408" custScaleY="47312" custLinFactNeighborX="3423" custLinFactNeighborY="3620"/>
      <dgm:spPr/>
    </dgm:pt>
    <dgm:pt modelId="{65A4EC93-34FB-4401-BB40-BF7EAD90FF46}" type="pres">
      <dgm:prSet presAssocID="{850DF462-035D-494E-9803-E1B94B648B5A}" presName="connectorText" presStyleLbl="sibTrans2D1" presStyleIdx="0" presStyleCnt="4"/>
      <dgm:spPr/>
    </dgm:pt>
    <dgm:pt modelId="{425859E0-D476-4413-9C98-D22214737638}" type="pres">
      <dgm:prSet presAssocID="{70E6E519-5F17-4B5E-B0D6-6AD084BE58FF}" presName="node" presStyleLbl="node1" presStyleIdx="1" presStyleCnt="4" custScaleX="95483" custScaleY="58120" custRadScaleRad="109365" custRadScaleInc="-60886">
        <dgm:presLayoutVars>
          <dgm:bulletEnabled val="1"/>
        </dgm:presLayoutVars>
      </dgm:prSet>
      <dgm:spPr/>
    </dgm:pt>
    <dgm:pt modelId="{691CA844-1351-4CB1-8200-76C7D5AA52F2}" type="pres">
      <dgm:prSet presAssocID="{F8530606-2D0A-4FA7-90D3-150F4EE5F641}" presName="sibTrans" presStyleLbl="sibTrans2D1" presStyleIdx="1" presStyleCnt="4" custAng="20472217" custScaleX="130472" custScaleY="47312"/>
      <dgm:spPr/>
    </dgm:pt>
    <dgm:pt modelId="{79B85F50-65B5-4620-A5CB-4269322BA8D1}" type="pres">
      <dgm:prSet presAssocID="{F8530606-2D0A-4FA7-90D3-150F4EE5F641}" presName="connectorText" presStyleLbl="sibTrans2D1" presStyleIdx="1" presStyleCnt="4"/>
      <dgm:spPr/>
    </dgm:pt>
    <dgm:pt modelId="{D790BD8E-F3A3-45C0-987F-95334D34B26B}" type="pres">
      <dgm:prSet presAssocID="{516B2F6B-ADEC-4F94-8650-B97C2CEBCC8B}" presName="node" presStyleLbl="node1" presStyleIdx="2" presStyleCnt="4" custScaleX="167024" custScaleY="61452" custRadScaleRad="9301" custRadScaleInc="14587">
        <dgm:presLayoutVars>
          <dgm:bulletEnabled val="1"/>
        </dgm:presLayoutVars>
      </dgm:prSet>
      <dgm:spPr/>
    </dgm:pt>
    <dgm:pt modelId="{E2A5D2E1-36E8-4199-ACE6-AAE69450301A}" type="pres">
      <dgm:prSet presAssocID="{4484A3E8-7314-49AF-911A-9AF8ACCAB657}" presName="sibTrans" presStyleLbl="sibTrans2D1" presStyleIdx="2" presStyleCnt="4" custAng="1646049" custScaleX="147051" custScaleY="47312" custLinFactNeighborY="-5430"/>
      <dgm:spPr/>
    </dgm:pt>
    <dgm:pt modelId="{14CBFAC2-16F9-4F61-B70B-88091D9B4436}" type="pres">
      <dgm:prSet presAssocID="{4484A3E8-7314-49AF-911A-9AF8ACCAB657}" presName="connectorText" presStyleLbl="sibTrans2D1" presStyleIdx="2" presStyleCnt="4"/>
      <dgm:spPr/>
    </dgm:pt>
    <dgm:pt modelId="{5A805E9A-A59C-44CA-AEF3-6B29469F636F}" type="pres">
      <dgm:prSet presAssocID="{3F608B5C-292B-4640-AF51-AF10B4C7B258}" presName="node" presStyleLbl="node1" presStyleIdx="3" presStyleCnt="4" custScaleX="95483" custScaleY="58120" custRadScaleRad="105275" custRadScaleInc="68265">
        <dgm:presLayoutVars>
          <dgm:bulletEnabled val="1"/>
        </dgm:presLayoutVars>
      </dgm:prSet>
      <dgm:spPr/>
    </dgm:pt>
    <dgm:pt modelId="{1DF3D59D-41DA-475C-9979-58C12262B633}" type="pres">
      <dgm:prSet presAssocID="{B5C1E6E0-2C2D-499A-B0C3-069B9D898236}" presName="sibTrans" presStyleLbl="sibTrans2D1" presStyleIdx="3" presStyleCnt="4" custAng="20646776" custScaleX="160601" custScaleY="47312" custLinFactNeighborX="4468" custLinFactNeighborY="-1810"/>
      <dgm:spPr/>
    </dgm:pt>
    <dgm:pt modelId="{D42F04C3-6D54-4E13-95D8-C01E5580B21F}" type="pres">
      <dgm:prSet presAssocID="{B5C1E6E0-2C2D-499A-B0C3-069B9D898236}" presName="connectorText" presStyleLbl="sibTrans2D1" presStyleIdx="3" presStyleCnt="4"/>
      <dgm:spPr/>
    </dgm:pt>
  </dgm:ptLst>
  <dgm:cxnLst>
    <dgm:cxn modelId="{238F8D03-265C-418A-B593-96DFD78A9164}" srcId="{6022A259-685B-4899-B170-9F87F86192E2}" destId="{31DF95A2-3EF8-40B1-B512-35D39223D6A6}" srcOrd="0" destOrd="0" parTransId="{6286B7C5-34B4-4542-A142-5A72E8DC5649}" sibTransId="{850DF462-035D-494E-9803-E1B94B648B5A}"/>
    <dgm:cxn modelId="{F65D950C-3C54-44E8-AC23-51E638835FDA}" srcId="{6022A259-685B-4899-B170-9F87F86192E2}" destId="{516B2F6B-ADEC-4F94-8650-B97C2CEBCC8B}" srcOrd="2" destOrd="0" parTransId="{29B429D0-B474-42D1-A0F3-D9C126819730}" sibTransId="{4484A3E8-7314-49AF-911A-9AF8ACCAB657}"/>
    <dgm:cxn modelId="{14928438-AC6E-4302-83C2-D64FE9259E15}" type="presOf" srcId="{6022A259-685B-4899-B170-9F87F86192E2}" destId="{5CCD0EB1-3DC4-453D-B0D2-1BBA87224891}" srcOrd="0" destOrd="0" presId="urn:microsoft.com/office/officeart/2005/8/layout/cycle2"/>
    <dgm:cxn modelId="{AE4CB743-3935-4C55-AA37-56C7C7C7D754}" type="presOf" srcId="{4484A3E8-7314-49AF-911A-9AF8ACCAB657}" destId="{E2A5D2E1-36E8-4199-ACE6-AAE69450301A}" srcOrd="0" destOrd="0" presId="urn:microsoft.com/office/officeart/2005/8/layout/cycle2"/>
    <dgm:cxn modelId="{FFF4B846-C45B-4961-926B-F3F37248FF3D}" type="presOf" srcId="{850DF462-035D-494E-9803-E1B94B648B5A}" destId="{233CE763-CA5D-4FF3-B38C-7BA34DF03BAB}" srcOrd="0" destOrd="0" presId="urn:microsoft.com/office/officeart/2005/8/layout/cycle2"/>
    <dgm:cxn modelId="{4C1C0056-5B1B-44F2-99C6-ED131447978F}" type="presOf" srcId="{70E6E519-5F17-4B5E-B0D6-6AD084BE58FF}" destId="{425859E0-D476-4413-9C98-D22214737638}" srcOrd="0" destOrd="0" presId="urn:microsoft.com/office/officeart/2005/8/layout/cycle2"/>
    <dgm:cxn modelId="{C0F16A57-C212-4A4C-A8E8-F0762496EB8A}" type="presOf" srcId="{31DF95A2-3EF8-40B1-B512-35D39223D6A6}" destId="{321DEA59-5EA7-4F3B-90BE-7108F7350611}" srcOrd="0" destOrd="0" presId="urn:microsoft.com/office/officeart/2005/8/layout/cycle2"/>
    <dgm:cxn modelId="{E7B1D291-20C7-48AE-A9BA-12FAFD6DB09F}" type="presOf" srcId="{4484A3E8-7314-49AF-911A-9AF8ACCAB657}" destId="{14CBFAC2-16F9-4F61-B70B-88091D9B4436}" srcOrd="1" destOrd="0" presId="urn:microsoft.com/office/officeart/2005/8/layout/cycle2"/>
    <dgm:cxn modelId="{542B1E9B-7BE8-49BE-ACCC-E9688BEA6492}" type="presOf" srcId="{B5C1E6E0-2C2D-499A-B0C3-069B9D898236}" destId="{1DF3D59D-41DA-475C-9979-58C12262B633}" srcOrd="0" destOrd="0" presId="urn:microsoft.com/office/officeart/2005/8/layout/cycle2"/>
    <dgm:cxn modelId="{6F608BA7-AB9C-4E3F-A8F7-895CABA13A71}" type="presOf" srcId="{516B2F6B-ADEC-4F94-8650-B97C2CEBCC8B}" destId="{D790BD8E-F3A3-45C0-987F-95334D34B26B}" srcOrd="0" destOrd="0" presId="urn:microsoft.com/office/officeart/2005/8/layout/cycle2"/>
    <dgm:cxn modelId="{716734A8-E5BD-41FA-A2D5-65AD6239A407}" srcId="{6022A259-685B-4899-B170-9F87F86192E2}" destId="{3F608B5C-292B-4640-AF51-AF10B4C7B258}" srcOrd="3" destOrd="0" parTransId="{DE3DEF03-223E-4A40-84AC-D858865426D7}" sibTransId="{B5C1E6E0-2C2D-499A-B0C3-069B9D898236}"/>
    <dgm:cxn modelId="{4D9809AB-A93D-4DC5-9A12-9A0D059D2D5C}" type="presOf" srcId="{3F608B5C-292B-4640-AF51-AF10B4C7B258}" destId="{5A805E9A-A59C-44CA-AEF3-6B29469F636F}" srcOrd="0" destOrd="0" presId="urn:microsoft.com/office/officeart/2005/8/layout/cycle2"/>
    <dgm:cxn modelId="{07EE36AC-4FD6-47F7-9A4A-811A688547AE}" type="presOf" srcId="{F8530606-2D0A-4FA7-90D3-150F4EE5F641}" destId="{691CA844-1351-4CB1-8200-76C7D5AA52F2}" srcOrd="0" destOrd="0" presId="urn:microsoft.com/office/officeart/2005/8/layout/cycle2"/>
    <dgm:cxn modelId="{C71968CA-E36F-478F-A54D-F52A149F482E}" type="presOf" srcId="{F8530606-2D0A-4FA7-90D3-150F4EE5F641}" destId="{79B85F50-65B5-4620-A5CB-4269322BA8D1}" srcOrd="1" destOrd="0" presId="urn:microsoft.com/office/officeart/2005/8/layout/cycle2"/>
    <dgm:cxn modelId="{D4F805ED-24EE-4A0F-8794-FA378FA01401}" type="presOf" srcId="{850DF462-035D-494E-9803-E1B94B648B5A}" destId="{65A4EC93-34FB-4401-BB40-BF7EAD90FF46}" srcOrd="1" destOrd="0" presId="urn:microsoft.com/office/officeart/2005/8/layout/cycle2"/>
    <dgm:cxn modelId="{D5382BF1-18FF-43D6-8A2D-A1C31039C651}" srcId="{6022A259-685B-4899-B170-9F87F86192E2}" destId="{70E6E519-5F17-4B5E-B0D6-6AD084BE58FF}" srcOrd="1" destOrd="0" parTransId="{8B2531AB-DE72-4E16-8108-5E37AAF41985}" sibTransId="{F8530606-2D0A-4FA7-90D3-150F4EE5F641}"/>
    <dgm:cxn modelId="{94EE82F7-E34A-4FA1-8B00-401EC4E714A9}" type="presOf" srcId="{B5C1E6E0-2C2D-499A-B0C3-069B9D898236}" destId="{D42F04C3-6D54-4E13-95D8-C01E5580B21F}" srcOrd="1" destOrd="0" presId="urn:microsoft.com/office/officeart/2005/8/layout/cycle2"/>
    <dgm:cxn modelId="{D03BADDC-D851-498C-9D8F-20A8827A2EBA}" type="presParOf" srcId="{5CCD0EB1-3DC4-453D-B0D2-1BBA87224891}" destId="{321DEA59-5EA7-4F3B-90BE-7108F7350611}" srcOrd="0" destOrd="0" presId="urn:microsoft.com/office/officeart/2005/8/layout/cycle2"/>
    <dgm:cxn modelId="{6A2D4DA1-1F14-427A-89F1-D7ECE3C01F93}" type="presParOf" srcId="{5CCD0EB1-3DC4-453D-B0D2-1BBA87224891}" destId="{233CE763-CA5D-4FF3-B38C-7BA34DF03BAB}" srcOrd="1" destOrd="0" presId="urn:microsoft.com/office/officeart/2005/8/layout/cycle2"/>
    <dgm:cxn modelId="{708B5D69-0FC3-46A5-9A64-DBF13F4AAB81}" type="presParOf" srcId="{233CE763-CA5D-4FF3-B38C-7BA34DF03BAB}" destId="{65A4EC93-34FB-4401-BB40-BF7EAD90FF46}" srcOrd="0" destOrd="0" presId="urn:microsoft.com/office/officeart/2005/8/layout/cycle2"/>
    <dgm:cxn modelId="{CBE7C331-6446-4BAC-86EF-50FC0AA44691}" type="presParOf" srcId="{5CCD0EB1-3DC4-453D-B0D2-1BBA87224891}" destId="{425859E0-D476-4413-9C98-D22214737638}" srcOrd="2" destOrd="0" presId="urn:microsoft.com/office/officeart/2005/8/layout/cycle2"/>
    <dgm:cxn modelId="{235989EF-A1C3-4C5E-8B6E-4707FB533DC3}" type="presParOf" srcId="{5CCD0EB1-3DC4-453D-B0D2-1BBA87224891}" destId="{691CA844-1351-4CB1-8200-76C7D5AA52F2}" srcOrd="3" destOrd="0" presId="urn:microsoft.com/office/officeart/2005/8/layout/cycle2"/>
    <dgm:cxn modelId="{B280687B-F3C2-4FBD-8969-746B089FC11F}" type="presParOf" srcId="{691CA844-1351-4CB1-8200-76C7D5AA52F2}" destId="{79B85F50-65B5-4620-A5CB-4269322BA8D1}" srcOrd="0" destOrd="0" presId="urn:microsoft.com/office/officeart/2005/8/layout/cycle2"/>
    <dgm:cxn modelId="{82F805F0-3A4E-4AFD-9CC4-EEB994016884}" type="presParOf" srcId="{5CCD0EB1-3DC4-453D-B0D2-1BBA87224891}" destId="{D790BD8E-F3A3-45C0-987F-95334D34B26B}" srcOrd="4" destOrd="0" presId="urn:microsoft.com/office/officeart/2005/8/layout/cycle2"/>
    <dgm:cxn modelId="{219FF378-B6F1-415A-99D8-91076B9DB088}" type="presParOf" srcId="{5CCD0EB1-3DC4-453D-B0D2-1BBA87224891}" destId="{E2A5D2E1-36E8-4199-ACE6-AAE69450301A}" srcOrd="5" destOrd="0" presId="urn:microsoft.com/office/officeart/2005/8/layout/cycle2"/>
    <dgm:cxn modelId="{8D542F77-B37D-43C7-B5CC-B48821AEB722}" type="presParOf" srcId="{E2A5D2E1-36E8-4199-ACE6-AAE69450301A}" destId="{14CBFAC2-16F9-4F61-B70B-88091D9B4436}" srcOrd="0" destOrd="0" presId="urn:microsoft.com/office/officeart/2005/8/layout/cycle2"/>
    <dgm:cxn modelId="{12E1FC2C-2620-446A-8DE9-A2F8D5C5D922}" type="presParOf" srcId="{5CCD0EB1-3DC4-453D-B0D2-1BBA87224891}" destId="{5A805E9A-A59C-44CA-AEF3-6B29469F636F}" srcOrd="6" destOrd="0" presId="urn:microsoft.com/office/officeart/2005/8/layout/cycle2"/>
    <dgm:cxn modelId="{E5DC570D-E428-4683-ADA0-0E068259F8BB}" type="presParOf" srcId="{5CCD0EB1-3DC4-453D-B0D2-1BBA87224891}" destId="{1DF3D59D-41DA-475C-9979-58C12262B633}" srcOrd="7" destOrd="0" presId="urn:microsoft.com/office/officeart/2005/8/layout/cycle2"/>
    <dgm:cxn modelId="{B12F824E-87E1-4D1F-995B-C87C58BC3740}" type="presParOf" srcId="{1DF3D59D-41DA-475C-9979-58C12262B633}" destId="{D42F04C3-6D54-4E13-95D8-C01E5580B21F}" srcOrd="0" destOrd="0" presId="urn:microsoft.com/office/officeart/2005/8/layout/cycle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21DEA59-5EA7-4F3B-90BE-7108F7350611}">
      <dsp:nvSpPr>
        <dsp:cNvPr id="0" name=""/>
        <dsp:cNvSpPr/>
      </dsp:nvSpPr>
      <dsp:spPr>
        <a:xfrm>
          <a:off x="2019222" y="541926"/>
          <a:ext cx="1689147" cy="1028174"/>
        </a:xfrm>
        <a:prstGeom prst="ellipse">
          <a:avLst/>
        </a:prstGeom>
        <a:noFill/>
        <a:ln w="12700" cap="flat" cmpd="sng" algn="ctr">
          <a:solidFill>
            <a:schemeClr val="tx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2000" kern="1200" dirty="0">
              <a:solidFill>
                <a:schemeClr val="tx1"/>
              </a:solidFill>
            </a:rPr>
            <a:t>Open Standard</a:t>
          </a:r>
          <a:endParaRPr lang="en-US" sz="2000" kern="1200" dirty="0">
            <a:solidFill>
              <a:schemeClr val="tx1"/>
            </a:solidFill>
          </a:endParaRPr>
        </a:p>
      </dsp:txBody>
      <dsp:txXfrm>
        <a:off x="2266592" y="692499"/>
        <a:ext cx="1194407" cy="727028"/>
      </dsp:txXfrm>
    </dsp:sp>
    <dsp:sp modelId="{233CE763-CA5D-4FF3-B38C-7BA34DF03BAB}">
      <dsp:nvSpPr>
        <dsp:cNvPr id="0" name=""/>
        <dsp:cNvSpPr/>
      </dsp:nvSpPr>
      <dsp:spPr>
        <a:xfrm rot="2941474">
          <a:off x="3548801" y="1398651"/>
          <a:ext cx="458809" cy="282479"/>
        </a:xfrm>
        <a:prstGeom prst="rightArrow">
          <a:avLst>
            <a:gd name="adj1" fmla="val 60000"/>
            <a:gd name="adj2" fmla="val 50000"/>
          </a:avLst>
        </a:prstGeom>
        <a:solidFill>
          <a:srgbClr val="DDDDDD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200" kern="1200"/>
        </a:p>
      </dsp:txBody>
      <dsp:txXfrm>
        <a:off x="3563388" y="1423157"/>
        <a:ext cx="374065" cy="169487"/>
      </dsp:txXfrm>
    </dsp:sp>
    <dsp:sp modelId="{425859E0-D476-4413-9C98-D22214737638}">
      <dsp:nvSpPr>
        <dsp:cNvPr id="0" name=""/>
        <dsp:cNvSpPr/>
      </dsp:nvSpPr>
      <dsp:spPr>
        <a:xfrm>
          <a:off x="3842342" y="1474588"/>
          <a:ext cx="1689147" cy="1028174"/>
        </a:xfrm>
        <a:prstGeom prst="ellipse">
          <a:avLst/>
        </a:prstGeom>
        <a:noFill/>
        <a:ln w="12700" cap="flat" cmpd="sng" algn="ctr">
          <a:solidFill>
            <a:schemeClr val="tx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2000" kern="1200" dirty="0">
              <a:solidFill>
                <a:schemeClr val="tx1"/>
              </a:solidFill>
            </a:rPr>
            <a:t>Add Peaks</a:t>
          </a:r>
          <a:endParaRPr lang="en-US" sz="2000" kern="1200" dirty="0">
            <a:solidFill>
              <a:schemeClr val="tx1"/>
            </a:solidFill>
          </a:endParaRPr>
        </a:p>
      </dsp:txBody>
      <dsp:txXfrm>
        <a:off x="4089712" y="1625161"/>
        <a:ext cx="1194407" cy="727028"/>
      </dsp:txXfrm>
    </dsp:sp>
    <dsp:sp modelId="{691CA844-1351-4CB1-8200-76C7D5AA52F2}">
      <dsp:nvSpPr>
        <dsp:cNvPr id="0" name=""/>
        <dsp:cNvSpPr/>
      </dsp:nvSpPr>
      <dsp:spPr>
        <a:xfrm rot="7797155">
          <a:off x="3662737" y="2351382"/>
          <a:ext cx="387469" cy="282479"/>
        </a:xfrm>
        <a:prstGeom prst="rightArrow">
          <a:avLst>
            <a:gd name="adj1" fmla="val 60000"/>
            <a:gd name="adj2" fmla="val 50000"/>
          </a:avLst>
        </a:prstGeom>
        <a:solidFill>
          <a:srgbClr val="DDDDDD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200" kern="1200" dirty="0"/>
        </a:p>
      </dsp:txBody>
      <dsp:txXfrm rot="10800000">
        <a:off x="3732318" y="2375397"/>
        <a:ext cx="302725" cy="169487"/>
      </dsp:txXfrm>
    </dsp:sp>
    <dsp:sp modelId="{D790BD8E-F3A3-45C0-987F-95334D34B26B}">
      <dsp:nvSpPr>
        <dsp:cNvPr id="0" name=""/>
        <dsp:cNvSpPr/>
      </dsp:nvSpPr>
      <dsp:spPr>
        <a:xfrm>
          <a:off x="1366458" y="2563572"/>
          <a:ext cx="2954747" cy="1087119"/>
        </a:xfrm>
        <a:prstGeom prst="ellipse">
          <a:avLst/>
        </a:prstGeom>
        <a:noFill/>
        <a:ln w="12700" cap="flat" cmpd="sng" algn="ctr">
          <a:solidFill>
            <a:schemeClr val="tx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889000">
            <a:lnSpc>
              <a:spcPct val="100000"/>
            </a:lnSpc>
            <a:spcBef>
              <a:spcPct val="0"/>
            </a:spcBef>
            <a:spcAft>
              <a:spcPts val="0"/>
            </a:spcAft>
            <a:buNone/>
          </a:pPr>
          <a:r>
            <a:rPr lang="cs-CZ" sz="2000" kern="1200" dirty="0">
              <a:solidFill>
                <a:schemeClr val="tx1"/>
              </a:solidFill>
            </a:rPr>
            <a:t>Enter Compounds‘ Names </a:t>
          </a:r>
        </a:p>
        <a:p>
          <a:pPr marL="0" lvl="0" indent="0" algn="ctr" defTabSz="889000">
            <a:lnSpc>
              <a:spcPct val="100000"/>
            </a:lnSpc>
            <a:spcBef>
              <a:spcPct val="0"/>
            </a:spcBef>
            <a:spcAft>
              <a:spcPts val="0"/>
            </a:spcAft>
            <a:buNone/>
          </a:pPr>
          <a:r>
            <a:rPr lang="cs-CZ" sz="1600" kern="1200" dirty="0">
              <a:solidFill>
                <a:schemeClr val="tx1"/>
              </a:solidFill>
            </a:rPr>
            <a:t>(1</a:t>
          </a:r>
          <a:r>
            <a:rPr lang="cs-CZ" sz="1600" kern="1200" baseline="30000" dirty="0">
              <a:solidFill>
                <a:schemeClr val="tx1"/>
              </a:solidFill>
            </a:rPr>
            <a:t>st</a:t>
          </a:r>
          <a:r>
            <a:rPr lang="cs-CZ" sz="1600" kern="1200" dirty="0">
              <a:solidFill>
                <a:schemeClr val="tx1"/>
              </a:solidFill>
            </a:rPr>
            <a:t> time only)</a:t>
          </a:r>
          <a:endParaRPr lang="en-US" sz="2400" kern="1200" dirty="0">
            <a:solidFill>
              <a:schemeClr val="tx1"/>
            </a:solidFill>
          </a:endParaRPr>
        </a:p>
      </dsp:txBody>
      <dsp:txXfrm>
        <a:off x="1799171" y="2722777"/>
        <a:ext cx="2089321" cy="768709"/>
      </dsp:txXfrm>
    </dsp:sp>
    <dsp:sp modelId="{E2A5D2E1-36E8-4199-ACE6-AAE69450301A}">
      <dsp:nvSpPr>
        <dsp:cNvPr id="0" name=""/>
        <dsp:cNvSpPr/>
      </dsp:nvSpPr>
      <dsp:spPr>
        <a:xfrm rot="14556126">
          <a:off x="1733600" y="2300137"/>
          <a:ext cx="422709" cy="282479"/>
        </a:xfrm>
        <a:prstGeom prst="rightArrow">
          <a:avLst>
            <a:gd name="adj1" fmla="val 60000"/>
            <a:gd name="adj2" fmla="val 50000"/>
          </a:avLst>
        </a:prstGeom>
        <a:solidFill>
          <a:srgbClr val="DDDDDD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200" kern="1200" dirty="0"/>
        </a:p>
      </dsp:txBody>
      <dsp:txXfrm rot="10800000">
        <a:off x="1795470" y="2394252"/>
        <a:ext cx="337965" cy="169487"/>
      </dsp:txXfrm>
    </dsp:sp>
    <dsp:sp modelId="{5A805E9A-A59C-44CA-AEF3-6B29469F636F}">
      <dsp:nvSpPr>
        <dsp:cNvPr id="0" name=""/>
        <dsp:cNvSpPr/>
      </dsp:nvSpPr>
      <dsp:spPr>
        <a:xfrm>
          <a:off x="319916" y="1409805"/>
          <a:ext cx="1689147" cy="1028174"/>
        </a:xfrm>
        <a:prstGeom prst="ellipse">
          <a:avLst/>
        </a:prstGeom>
        <a:noFill/>
        <a:ln w="12700" cap="flat" cmpd="sng" algn="ctr">
          <a:solidFill>
            <a:schemeClr val="tx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2000" kern="1200" dirty="0">
              <a:solidFill>
                <a:schemeClr val="tx1"/>
              </a:solidFill>
            </a:rPr>
            <a:t>Enter Amounts</a:t>
          </a:r>
          <a:endParaRPr lang="en-US" sz="2000" kern="1200" dirty="0">
            <a:solidFill>
              <a:schemeClr val="tx1"/>
            </a:solidFill>
          </a:endParaRPr>
        </a:p>
      </dsp:txBody>
      <dsp:txXfrm>
        <a:off x="567286" y="1560378"/>
        <a:ext cx="1194407" cy="727028"/>
      </dsp:txXfrm>
    </dsp:sp>
    <dsp:sp modelId="{1DF3D59D-41DA-475C-9979-58C12262B633}">
      <dsp:nvSpPr>
        <dsp:cNvPr id="0" name=""/>
        <dsp:cNvSpPr/>
      </dsp:nvSpPr>
      <dsp:spPr>
        <a:xfrm rot="19023501">
          <a:off x="1825147" y="1341012"/>
          <a:ext cx="387386" cy="282479"/>
        </a:xfrm>
        <a:prstGeom prst="rightArrow">
          <a:avLst>
            <a:gd name="adj1" fmla="val 60000"/>
            <a:gd name="adj2" fmla="val 50000"/>
          </a:avLst>
        </a:prstGeom>
        <a:solidFill>
          <a:srgbClr val="DDDDDD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200" kern="1200"/>
        </a:p>
      </dsp:txBody>
      <dsp:txXfrm>
        <a:off x="1836501" y="1426374"/>
        <a:ext cx="302642" cy="16948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2">
  <dgm:title val=""/>
  <dgm:desc val=""/>
  <dgm:catLst>
    <dgm:cat type="cycle" pri="1000"/>
    <dgm:cat type="convert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op="equ" fact="0.25"/>
      <dgm:constr type="sibSp" refType="w" refFor="ch" refPtType="node" fact="0.5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9">
        <dgm:if name="Name10" axis="par ch" ptType="doc node" func="cnt" op="gt" val="1">
          <dgm:forEach name="sibTransForEach" axis="followSib" ptType="sibTrans" hideLastTrans="0" cnt="1">
            <dgm:layoutNode name="sibTrans">
              <dgm:choose name="Name11">
                <dgm:if name="Name12" axis="par ch" ptType="doc node" func="cnt" op="lt" val="3">
                  <dgm:alg type="conn">
                    <dgm:param type="begPts" val="radial"/>
                    <dgm:param type="endPts" val="radial"/>
                  </dgm:alg>
                </dgm:if>
                <dgm:else name="Name13">
                  <dgm:alg type="conn">
                    <dgm:param type="begPts" val="auto"/>
                    <dgm:param type="endPts" val="auto"/>
                  </dgm:alg>
                </dgm:else>
              </dgm:choose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1.35"/>
                <dgm:constr type="connDist"/>
                <dgm:constr type="w" for="ch" refType="connDist" fact="0.45"/>
                <dgm:constr type="h" for="ch" refType="h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self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forEach>
        </dgm:if>
        <dgm:else name="Name14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D8C904B-3868-4955-9680-83F6A8CD3A5F}" type="datetimeFigureOut">
              <a:rPr lang="cs-CZ" smtClean="0"/>
              <a:t>12.12.2025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32DA315-1DC6-442A-A77D-F7795D65838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858518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050" noProof="0" dirty="0"/>
              <a:t>During</a:t>
            </a:r>
            <a:r>
              <a:rPr lang="en-US" sz="1050" baseline="0" noProof="0" dirty="0"/>
              <a:t> this training session, we will be looking at the different basic tasks that Clarity can perform.</a:t>
            </a:r>
          </a:p>
          <a:p>
            <a:pPr>
              <a:buFontTx/>
              <a:buNone/>
            </a:pPr>
            <a:r>
              <a:rPr lang="en-US" sz="1050" baseline="0" noProof="0" dirty="0"/>
              <a:t>These are: Developing a Method, acquiring data, Creating a calibration file and Reporting of Data.</a:t>
            </a:r>
          </a:p>
          <a:p>
            <a:pPr>
              <a:buFontTx/>
              <a:buNone/>
            </a:pPr>
            <a:r>
              <a:rPr lang="en-US" sz="1050" baseline="0" noProof="0" dirty="0"/>
              <a:t>This session will be addressed from the point of view of a first-time user of the Clarity Chromatography Station.</a:t>
            </a:r>
            <a:endParaRPr lang="en-US" sz="1050" noProof="0" dirty="0"/>
          </a:p>
          <a:p>
            <a:endParaRPr lang="en-US" sz="105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32DA315-1DC6-442A-A77D-F7795D65838E}" type="slidenum">
              <a:rPr lang="cs-CZ" smtClean="0"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1774390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32DA315-1DC6-442A-A77D-F7795D65838E}" type="slidenum">
              <a:rPr lang="cs-CZ" smtClean="0"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3983877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32DA315-1DC6-442A-A77D-F7795D65838E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1581047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32DA315-1DC6-442A-A77D-F7795D65838E}" type="slidenum">
              <a:rPr lang="cs-CZ" smtClean="0"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6093774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32DA315-1DC6-442A-A77D-F7795D65838E}" type="slidenum">
              <a:rPr lang="cs-CZ" smtClean="0"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9843240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32DA315-1DC6-442A-A77D-F7795D65838E}" type="slidenum">
              <a:rPr lang="cs-CZ" smtClean="0"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5284691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32DA315-1DC6-442A-A77D-F7795D65838E}" type="slidenum">
              <a:rPr lang="cs-CZ" smtClean="0"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484611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32DA315-1DC6-442A-A77D-F7795D65838E}" type="slidenum">
              <a:rPr lang="cs-CZ" smtClean="0"/>
              <a:t>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8197021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32DA315-1DC6-442A-A77D-F7795D65838E}" type="slidenum">
              <a:rPr lang="cs-CZ" smtClean="0"/>
              <a:t>10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6209707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32DA315-1DC6-442A-A77D-F7795D65838E}" type="slidenum">
              <a:rPr lang="cs-CZ" smtClean="0"/>
              <a:t>11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8237630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32DA315-1DC6-442A-A77D-F7795D65838E}" type="slidenum">
              <a:rPr lang="cs-CZ" smtClean="0"/>
              <a:t>12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2594981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32DA315-1DC6-442A-A77D-F7795D65838E}" type="slidenum">
              <a:rPr lang="cs-CZ" smtClean="0"/>
              <a:t>13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4246067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32DA315-1DC6-442A-A77D-F7795D65838E}" type="slidenum">
              <a:rPr lang="cs-CZ" smtClean="0"/>
              <a:t>14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7658821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32DA315-1DC6-442A-A77D-F7795D65838E}" type="slidenum">
              <a:rPr lang="cs-CZ" smtClean="0"/>
              <a:t>15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6781203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32DA315-1DC6-442A-A77D-F7795D65838E}" type="slidenum">
              <a:rPr lang="cs-CZ" smtClean="0"/>
              <a:t>16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2649083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32DA315-1DC6-442A-A77D-F7795D65838E}" type="slidenum">
              <a:rPr lang="cs-CZ" smtClean="0"/>
              <a:t>17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5959453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32DA315-1DC6-442A-A77D-F7795D65838E}" type="slidenum">
              <a:rPr lang="cs-CZ" smtClean="0"/>
              <a:t>18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7536326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D02DEE4-6326-0D6D-10C3-2D203C3E137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C0E0A2B-8151-E83E-430A-929ADF66692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0FBDDD4-6B80-A989-C74C-35B2B62688F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489B0EC-BCA7-EC8A-787E-054CA3BFF2F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32DA315-1DC6-442A-A77D-F7795D65838E}" type="slidenum">
              <a:rPr lang="cs-CZ" smtClean="0"/>
              <a:t>19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7280785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B0FDE7D-A127-FE72-FEAB-1026530712B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7FCE624-A8CF-20EB-B990-BFBD09CB759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B312D6D-2CD7-39BF-1618-A1EC86BA193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51C0E23-6BB5-E899-2296-9FA10B60EE2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32DA315-1DC6-442A-A77D-F7795D65838E}" type="slidenum">
              <a:rPr lang="cs-CZ" smtClean="0"/>
              <a:t>20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4159165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32DA315-1DC6-442A-A77D-F7795D65838E}" type="slidenum">
              <a:rPr lang="cs-CZ" smtClean="0"/>
              <a:t>21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7572327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32DA315-1DC6-442A-A77D-F7795D65838E}" type="slidenum">
              <a:rPr lang="cs-CZ" smtClean="0"/>
              <a:t>22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1710456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32DA315-1DC6-442A-A77D-F7795D65838E}" type="slidenum">
              <a:rPr lang="cs-CZ" smtClean="0"/>
              <a:t>23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81410309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32DA315-1DC6-442A-A77D-F7795D65838E}" type="slidenum">
              <a:rPr lang="cs-CZ" smtClean="0"/>
              <a:t>24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12423012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32DA315-1DC6-442A-A77D-F7795D65838E}" type="slidenum">
              <a:rPr lang="cs-CZ" smtClean="0"/>
              <a:t>25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44623316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32DA315-1DC6-442A-A77D-F7795D65838E}" type="slidenum">
              <a:rPr lang="cs-CZ" smtClean="0"/>
              <a:t>26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8616817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32DA315-1DC6-442A-A77D-F7795D65838E}" type="slidenum">
              <a:rPr lang="cs-CZ" smtClean="0"/>
              <a:t>27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2717089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32DA315-1DC6-442A-A77D-F7795D65838E}" type="slidenum">
              <a:rPr lang="cs-CZ" smtClean="0"/>
              <a:t>28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79657561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32DA315-1DC6-442A-A77D-F7795D65838E}" type="slidenum">
              <a:rPr lang="cs-CZ" smtClean="0"/>
              <a:t>29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6542876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32DA315-1DC6-442A-A77D-F7795D65838E}" type="slidenum">
              <a:rPr lang="cs-CZ" smtClean="0"/>
              <a:t>30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35198495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32DA315-1DC6-442A-A77D-F7795D65838E}" type="slidenum">
              <a:rPr lang="cs-CZ" smtClean="0"/>
              <a:t>31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1075596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32DA315-1DC6-442A-A77D-F7795D65838E}" type="slidenum">
              <a:rPr lang="cs-CZ" smtClean="0"/>
              <a:t>32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92613972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32DA315-1DC6-442A-A77D-F7795D65838E}" type="slidenum">
              <a:rPr lang="cs-CZ" smtClean="0"/>
              <a:t>33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14850802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32DA315-1DC6-442A-A77D-F7795D65838E}" type="slidenum">
              <a:rPr lang="cs-CZ" smtClean="0"/>
              <a:t>34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48913608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32DA315-1DC6-442A-A77D-F7795D65838E}" type="slidenum">
              <a:rPr lang="cs-CZ" smtClean="0"/>
              <a:t>35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85480035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32DA315-1DC6-442A-A77D-F7795D65838E}" type="slidenum">
              <a:rPr lang="cs-CZ" smtClean="0"/>
              <a:t>36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3637089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32DA315-1DC6-442A-A77D-F7795D65838E}" type="slidenum">
              <a:rPr lang="cs-CZ" smtClean="0"/>
              <a:t>37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77832823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32DA315-1DC6-442A-A77D-F7795D65838E}" type="slidenum">
              <a:rPr lang="cs-CZ" smtClean="0"/>
              <a:t>38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8537535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 START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1E5B21BA-62E3-4F4F-BD3A-4F5EBF809380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Nadpis 1">
            <a:extLst>
              <a:ext uri="{FF2B5EF4-FFF2-40B4-BE49-F238E27FC236}">
                <a16:creationId xmlns:a16="http://schemas.microsoft.com/office/drawing/2014/main" id="{049C05DD-2522-4522-8D19-44E63AB77B55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title" hasCustomPrompt="1"/>
          </p:nvPr>
        </p:nvSpPr>
        <p:spPr>
          <a:xfrm>
            <a:off x="3236259" y="3446129"/>
            <a:ext cx="8152466" cy="577081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>
              <a:defRPr sz="3500" b="1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r>
              <a:rPr lang="cs-CZ" dirty="0"/>
              <a:t>DISTRIBUTOR TRAINING</a:t>
            </a:r>
          </a:p>
        </p:txBody>
      </p:sp>
      <p:sp>
        <p:nvSpPr>
          <p:cNvPr id="18" name="Zástupný text 17">
            <a:extLst>
              <a:ext uri="{FF2B5EF4-FFF2-40B4-BE49-F238E27FC236}">
                <a16:creationId xmlns:a16="http://schemas.microsoft.com/office/drawing/2014/main" id="{797E7E18-8BC9-43A8-9381-37C0CFBF18DC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0" hasCustomPrompt="1"/>
          </p:nvPr>
        </p:nvSpPr>
        <p:spPr>
          <a:xfrm>
            <a:off x="3236259" y="4023210"/>
            <a:ext cx="8152465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2400" b="0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cs-CZ" dirty="0"/>
              <a:t>CLARITY EXTENSIONS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3030FAB-F04A-2EF7-FFC4-10A5DD20C685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DF7F6B7-A1B5-65E2-B6DE-02477AF2F575}"/>
              </a:ext>
            </a:extLst>
          </p:cNvPr>
          <p:cNvSpPr>
            <a:spLocks noGrp="1"/>
          </p:cNvSpPr>
          <p:nvPr>
            <p:ph type="ftr" sz="quarter" idx="14"/>
          </p:nvPr>
        </p:nvSpPr>
        <p:spPr/>
        <p:txBody>
          <a:bodyPr/>
          <a:lstStyle/>
          <a:p>
            <a:r>
              <a:rPr lang="cs-CZ" dirty="0"/>
              <a:t>P009/100C 24/11/2025</a:t>
            </a:r>
          </a:p>
        </p:txBody>
      </p:sp>
    </p:spTree>
    <p:extLst>
      <p:ext uri="{BB962C8B-B14F-4D97-AF65-F5344CB8AC3E}">
        <p14:creationId xmlns:p14="http://schemas.microsoft.com/office/powerpoint/2010/main" val="4203962173"/>
      </p:ext>
    </p:extLst>
  </p:cSld>
  <p:clrMapOvr>
    <a:masterClrMapping/>
  </p:clrMapOvr>
  <p:transition>
    <p:fade thruBlk="1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CONTENT GRA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rázek 9">
            <a:extLst>
              <a:ext uri="{FF2B5EF4-FFF2-40B4-BE49-F238E27FC236}">
                <a16:creationId xmlns:a16="http://schemas.microsoft.com/office/drawing/2014/main" id="{D99ACFDD-2759-41EB-BB82-6A1DD0308965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3" name="Zástupný text 12">
            <a:extLst>
              <a:ext uri="{FF2B5EF4-FFF2-40B4-BE49-F238E27FC236}">
                <a16:creationId xmlns:a16="http://schemas.microsoft.com/office/drawing/2014/main" id="{23DABE3B-6B7D-41E0-ADF8-25408FAE57C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448782" y="1630428"/>
            <a:ext cx="9921834" cy="2095102"/>
          </a:xfrm>
          <a:prstGeom prst="rect">
            <a:avLst/>
          </a:prstGeom>
        </p:spPr>
        <p:txBody>
          <a:bodyPr tIns="90000" bIns="90000">
            <a:spAutoFit/>
          </a:bodyPr>
          <a:lstStyle>
            <a:lvl1pPr marL="360000" indent="-36000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ct val="120000"/>
              <a:buFontTx/>
              <a:buBlip>
                <a:blip r:embed="rId3"/>
              </a:buBlip>
              <a:defRPr sz="2000" spc="-20" baseline="0">
                <a:solidFill>
                  <a:schemeClr val="tx1"/>
                </a:solidFill>
              </a:defRPr>
            </a:lvl1pPr>
            <a:lvl2pPr marL="720000" indent="-180000">
              <a:lnSpc>
                <a:spcPct val="100000"/>
              </a:lnSpc>
              <a:spcBef>
                <a:spcPts val="300"/>
              </a:spcBef>
              <a:buFont typeface="Calibri" panose="020F0502020204030204" pitchFamily="34" charset="0"/>
              <a:buChar char="-"/>
              <a:defRPr sz="1700" spc="-20" baseline="0">
                <a:solidFill>
                  <a:schemeClr val="tx1"/>
                </a:solidFill>
              </a:defRPr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 sz="2000"/>
            </a:lvl4pPr>
          </a:lstStyle>
          <a:p>
            <a:pPr lvl="0"/>
            <a:r>
              <a:rPr lang="cs-CZ"/>
              <a:t>Položka 1</a:t>
            </a:r>
            <a:endParaRPr lang="cs-CZ" dirty="0"/>
          </a:p>
          <a:p>
            <a:pPr lvl="1"/>
            <a:r>
              <a:rPr lang="cs-CZ"/>
              <a:t>položka 1.1,</a:t>
            </a:r>
            <a:br>
              <a:rPr lang="cs-CZ" dirty="0"/>
            </a:br>
            <a:r>
              <a:rPr lang="cs-CZ" dirty="0"/>
              <a:t>pokračování na dalším řádku</a:t>
            </a:r>
          </a:p>
          <a:p>
            <a:pPr lvl="1"/>
            <a:r>
              <a:rPr lang="cs-CZ"/>
              <a:t>položka 1.2</a:t>
            </a:r>
            <a:endParaRPr lang="cs-CZ" dirty="0"/>
          </a:p>
          <a:p>
            <a:pPr lvl="0"/>
            <a:r>
              <a:rPr lang="cs-CZ"/>
              <a:t>Položka 2</a:t>
            </a:r>
            <a:endParaRPr lang="cs-CZ" dirty="0"/>
          </a:p>
          <a:p>
            <a:pPr lvl="0"/>
            <a:r>
              <a:rPr lang="cs-CZ"/>
              <a:t>Položka 3</a:t>
            </a:r>
            <a:endParaRPr lang="cs-CZ" dirty="0"/>
          </a:p>
        </p:txBody>
      </p:sp>
      <p:sp>
        <p:nvSpPr>
          <p:cNvPr id="4" name="Zástupný text 17">
            <a:extLst>
              <a:ext uri="{FF2B5EF4-FFF2-40B4-BE49-F238E27FC236}">
                <a16:creationId xmlns:a16="http://schemas.microsoft.com/office/drawing/2014/main" id="{D7BDF348-2758-869A-3A8C-9ADBC0C0930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51791" y="1048221"/>
            <a:ext cx="10202008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2400" b="0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/>
              <a:t>PODNADPIS</a:t>
            </a:r>
            <a:endParaRPr lang="cs-CZ" dirty="0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8EAA51A3-91CB-DF2F-9DCC-4528CEC3A04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51792" y="471139"/>
            <a:ext cx="10202008" cy="577082"/>
          </a:xfrm>
          <a:prstGeom prst="rect">
            <a:avLst/>
          </a:prstGeom>
        </p:spPr>
        <p:txBody>
          <a:bodyPr/>
          <a:lstStyle>
            <a:lvl1pPr>
              <a:defRPr sz="3500" b="1" cap="all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HLAVNÍ NADPIS</a:t>
            </a:r>
            <a:endParaRPr lang="cs-CZ"/>
          </a:p>
        </p:txBody>
      </p:sp>
      <p:sp>
        <p:nvSpPr>
          <p:cNvPr id="14" name="Zástupný text 20">
            <a:extLst>
              <a:ext uri="{FF2B5EF4-FFF2-40B4-BE49-F238E27FC236}">
                <a16:creationId xmlns:a16="http://schemas.microsoft.com/office/drawing/2014/main" id="{85852C02-77EA-6A2B-E2FB-08CF7B142E1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6" hasCustomPrompt="1"/>
          </p:nvPr>
        </p:nvSpPr>
        <p:spPr>
          <a:xfrm>
            <a:off x="3385038" y="6627169"/>
            <a:ext cx="6528986" cy="2308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NÁZEV PREZENTACE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HLAVNÍ KAPITOLA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PODKAPITOLA</a:t>
            </a:r>
            <a:endParaRPr lang="cs-CZ" dirty="0"/>
          </a:p>
        </p:txBody>
      </p:sp>
      <p:sp>
        <p:nvSpPr>
          <p:cNvPr id="18" name="Zástupný text 3">
            <a:extLst>
              <a:ext uri="{FF2B5EF4-FFF2-40B4-BE49-F238E27FC236}">
                <a16:creationId xmlns:a16="http://schemas.microsoft.com/office/drawing/2014/main" id="{B82AC279-940A-6A02-696A-ED231FCC836E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448782" y="5837479"/>
            <a:ext cx="9921875" cy="300082"/>
          </a:xfrm>
          <a:prstGeom prst="rect">
            <a:avLst/>
          </a:prstGeom>
        </p:spPr>
        <p:txBody>
          <a:bodyPr anchor="b">
            <a:spAutoFit/>
          </a:bodyPr>
          <a:lstStyle>
            <a:lvl1pPr marL="324000" indent="-324000">
              <a:buSzPct val="140000"/>
              <a:buFontTx/>
              <a:buBlip>
                <a:blip r:embed="rId4"/>
              </a:buBlip>
              <a:defRPr sz="1500">
                <a:solidFill>
                  <a:srgbClr val="414042"/>
                </a:solidFill>
              </a:defRPr>
            </a:lvl1pPr>
          </a:lstStyle>
          <a:p>
            <a:pPr lvl="0"/>
            <a:r>
              <a:rPr lang="cs-CZ" dirty="0"/>
              <a:t>Místo pro vložení doplňující poznámky / odkazu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A9EDD1AF-91F6-5727-2805-34CBF7C9F51B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404D5E1-4FCA-BB0B-16C8-8F88FFDB9FE0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cs-CZ" dirty="0"/>
              <a:t>P009/100C 24/11/2025</a:t>
            </a:r>
          </a:p>
        </p:txBody>
      </p:sp>
    </p:spTree>
    <p:extLst>
      <p:ext uri="{BB962C8B-B14F-4D97-AF65-F5344CB8AC3E}">
        <p14:creationId xmlns:p14="http://schemas.microsoft.com/office/powerpoint/2010/main" val="1309720617"/>
      </p:ext>
    </p:extLst>
  </p:cSld>
  <p:clrMapOvr>
    <a:masterClrMapping/>
  </p:clrMapOvr>
  <p:transition>
    <p:fade thruBlk="1"/>
  </p:transition>
  <p:extLst>
    <p:ext uri="{DCECCB84-F9BA-43D5-87BE-67443E8EF086}">
      <p15:sldGuideLst xmlns:p15="http://schemas.microsoft.com/office/powerpoint/2012/main"/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CONTENT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rázek 9">
            <a:extLst>
              <a:ext uri="{FF2B5EF4-FFF2-40B4-BE49-F238E27FC236}">
                <a16:creationId xmlns:a16="http://schemas.microsoft.com/office/drawing/2014/main" id="{D99ACFDD-2759-41EB-BB82-6A1DD0308965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3" name="Zástupný text 12">
            <a:extLst>
              <a:ext uri="{FF2B5EF4-FFF2-40B4-BE49-F238E27FC236}">
                <a16:creationId xmlns:a16="http://schemas.microsoft.com/office/drawing/2014/main" id="{23DABE3B-6B7D-41E0-ADF8-25408FAE57C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448782" y="1630428"/>
            <a:ext cx="9921834" cy="2095102"/>
          </a:xfrm>
          <a:prstGeom prst="rect">
            <a:avLst/>
          </a:prstGeom>
        </p:spPr>
        <p:txBody>
          <a:bodyPr tIns="90000" bIns="90000">
            <a:spAutoFit/>
          </a:bodyPr>
          <a:lstStyle>
            <a:lvl1pPr marL="360000" indent="-36000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ct val="120000"/>
              <a:buFontTx/>
              <a:buBlip>
                <a:blip r:embed="rId3"/>
              </a:buBlip>
              <a:defRPr sz="2000" spc="-20" baseline="0">
                <a:solidFill>
                  <a:schemeClr val="tx1"/>
                </a:solidFill>
              </a:defRPr>
            </a:lvl1pPr>
            <a:lvl2pPr marL="720000" indent="-180000">
              <a:lnSpc>
                <a:spcPct val="100000"/>
              </a:lnSpc>
              <a:spcBef>
                <a:spcPts val="300"/>
              </a:spcBef>
              <a:buFont typeface="Calibri" panose="020F0502020204030204" pitchFamily="34" charset="0"/>
              <a:buChar char="-"/>
              <a:defRPr sz="1700" spc="-20" baseline="0">
                <a:solidFill>
                  <a:schemeClr val="tx1"/>
                </a:solidFill>
              </a:defRPr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 sz="2000"/>
            </a:lvl4pPr>
          </a:lstStyle>
          <a:p>
            <a:pPr lvl="0"/>
            <a:r>
              <a:rPr lang="cs-CZ"/>
              <a:t>Položka 1</a:t>
            </a:r>
            <a:endParaRPr lang="cs-CZ" dirty="0"/>
          </a:p>
          <a:p>
            <a:pPr lvl="1"/>
            <a:r>
              <a:rPr lang="cs-CZ"/>
              <a:t>položka 1.1,</a:t>
            </a:r>
            <a:br>
              <a:rPr lang="cs-CZ" dirty="0"/>
            </a:br>
            <a:r>
              <a:rPr lang="cs-CZ" dirty="0"/>
              <a:t>pokračování na dalším řádku</a:t>
            </a:r>
          </a:p>
          <a:p>
            <a:pPr lvl="1"/>
            <a:r>
              <a:rPr lang="cs-CZ"/>
              <a:t>položka 1.2</a:t>
            </a:r>
            <a:endParaRPr lang="cs-CZ" dirty="0"/>
          </a:p>
          <a:p>
            <a:pPr lvl="0"/>
            <a:r>
              <a:rPr lang="cs-CZ"/>
              <a:t>Položka 2</a:t>
            </a:r>
            <a:endParaRPr lang="cs-CZ" dirty="0"/>
          </a:p>
          <a:p>
            <a:pPr lvl="0"/>
            <a:r>
              <a:rPr lang="cs-CZ"/>
              <a:t>Položka 3</a:t>
            </a:r>
            <a:endParaRPr lang="cs-CZ" dirty="0"/>
          </a:p>
        </p:txBody>
      </p:sp>
      <p:sp>
        <p:nvSpPr>
          <p:cNvPr id="4" name="Zástupný text 17">
            <a:extLst>
              <a:ext uri="{FF2B5EF4-FFF2-40B4-BE49-F238E27FC236}">
                <a16:creationId xmlns:a16="http://schemas.microsoft.com/office/drawing/2014/main" id="{D7BDF348-2758-869A-3A8C-9ADBC0C0930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51791" y="1048221"/>
            <a:ext cx="10202008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2400" b="0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/>
              <a:t>PODNADPIS</a:t>
            </a:r>
            <a:endParaRPr lang="cs-CZ" dirty="0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8EAA51A3-91CB-DF2F-9DCC-4528CEC3A04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51792" y="471139"/>
            <a:ext cx="10202008" cy="577082"/>
          </a:xfrm>
          <a:prstGeom prst="rect">
            <a:avLst/>
          </a:prstGeom>
        </p:spPr>
        <p:txBody>
          <a:bodyPr/>
          <a:lstStyle>
            <a:lvl1pPr>
              <a:defRPr sz="3500" b="1" cap="all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HLAVNÍ NADPIS</a:t>
            </a:r>
            <a:endParaRPr lang="cs-CZ"/>
          </a:p>
        </p:txBody>
      </p:sp>
      <p:sp>
        <p:nvSpPr>
          <p:cNvPr id="14" name="Zástupný text 20">
            <a:extLst>
              <a:ext uri="{FF2B5EF4-FFF2-40B4-BE49-F238E27FC236}">
                <a16:creationId xmlns:a16="http://schemas.microsoft.com/office/drawing/2014/main" id="{85852C02-77EA-6A2B-E2FB-08CF7B142E1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6" hasCustomPrompt="1"/>
          </p:nvPr>
        </p:nvSpPr>
        <p:spPr>
          <a:xfrm>
            <a:off x="3385038" y="6627169"/>
            <a:ext cx="6528986" cy="2308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NÁZEV PREZENTACE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HLAVNÍ KAPITOLA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PODKAPITOLA</a:t>
            </a:r>
            <a:endParaRPr lang="cs-CZ" dirty="0"/>
          </a:p>
        </p:txBody>
      </p:sp>
      <p:sp>
        <p:nvSpPr>
          <p:cNvPr id="18" name="Zástupný text 3">
            <a:extLst>
              <a:ext uri="{FF2B5EF4-FFF2-40B4-BE49-F238E27FC236}">
                <a16:creationId xmlns:a16="http://schemas.microsoft.com/office/drawing/2014/main" id="{B82AC279-940A-6A02-696A-ED231FCC836E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448782" y="5837479"/>
            <a:ext cx="9921875" cy="300082"/>
          </a:xfrm>
          <a:prstGeom prst="rect">
            <a:avLst/>
          </a:prstGeom>
        </p:spPr>
        <p:txBody>
          <a:bodyPr anchor="b">
            <a:spAutoFit/>
          </a:bodyPr>
          <a:lstStyle>
            <a:lvl1pPr marL="324000" indent="-324000">
              <a:buSzPct val="140000"/>
              <a:buFontTx/>
              <a:buBlip>
                <a:blip r:embed="rId4"/>
              </a:buBlip>
              <a:defRPr sz="1500">
                <a:solidFill>
                  <a:srgbClr val="414042"/>
                </a:solidFill>
              </a:defRPr>
            </a:lvl1pPr>
          </a:lstStyle>
          <a:p>
            <a:pPr lvl="0"/>
            <a:r>
              <a:rPr lang="cs-CZ" dirty="0"/>
              <a:t>Místo pro vložení doplňující poznámky / odkazu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2B0FAF66-C196-6836-2BE0-3FD779ACCEBF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EC4CADC-CCD7-9429-44D4-EBCC59B50404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cs-CZ" dirty="0"/>
              <a:t>P009/100C 24/11/2025</a:t>
            </a:r>
          </a:p>
        </p:txBody>
      </p:sp>
    </p:spTree>
    <p:extLst>
      <p:ext uri="{BB962C8B-B14F-4D97-AF65-F5344CB8AC3E}">
        <p14:creationId xmlns:p14="http://schemas.microsoft.com/office/powerpoint/2010/main" val="1004976927"/>
      </p:ext>
    </p:extLst>
  </p:cSld>
  <p:clrMapOvr>
    <a:masterClrMapping/>
  </p:clrMapOvr>
  <p:transition>
    <p:fade thruBlk="1"/>
  </p:transition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IMAGE GRA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rázek 9">
            <a:extLst>
              <a:ext uri="{FF2B5EF4-FFF2-40B4-BE49-F238E27FC236}">
                <a16:creationId xmlns:a16="http://schemas.microsoft.com/office/drawing/2014/main" id="{D99ACFDD-2759-41EB-BB82-6A1DD0308965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3" name="Zástupný text 12">
            <a:extLst>
              <a:ext uri="{FF2B5EF4-FFF2-40B4-BE49-F238E27FC236}">
                <a16:creationId xmlns:a16="http://schemas.microsoft.com/office/drawing/2014/main" id="{23DABE3B-6B7D-41E0-ADF8-25408FAE57C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168608" y="1630428"/>
            <a:ext cx="10185191" cy="1284624"/>
          </a:xfrm>
          <a:prstGeom prst="rect">
            <a:avLst/>
          </a:prstGeom>
        </p:spPr>
        <p:txBody>
          <a:bodyPr wrap="square" tIns="90000" bIns="90000">
            <a:spAutoFit/>
          </a:bodyPr>
          <a:lstStyle>
            <a:lvl1pPr marL="180000" indent="-180000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414042"/>
              </a:buClr>
              <a:buSzPct val="100000"/>
              <a:buFont typeface="Wingdings" panose="05000000000000000000" pitchFamily="2" charset="2"/>
              <a:buChar char="§"/>
              <a:defRPr sz="1500" spc="-20" baseline="0">
                <a:solidFill>
                  <a:schemeClr val="tx1"/>
                </a:solidFill>
              </a:defRPr>
            </a:lvl1pPr>
            <a:lvl2pPr marL="720000" indent="-180000">
              <a:lnSpc>
                <a:spcPct val="100000"/>
              </a:lnSpc>
              <a:spcBef>
                <a:spcPts val="300"/>
              </a:spcBef>
              <a:buFont typeface="Calibri" panose="020F0502020204030204" pitchFamily="34" charset="0"/>
              <a:buChar char="-"/>
              <a:defRPr sz="1500" spc="-20" baseline="0">
                <a:solidFill>
                  <a:schemeClr val="tx1"/>
                </a:solidFill>
              </a:defRPr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 sz="2000"/>
            </a:lvl4pPr>
          </a:lstStyle>
          <a:p>
            <a:pPr lvl="0"/>
            <a:r>
              <a:rPr lang="cs-CZ"/>
              <a:t>Položka 1, </a:t>
            </a:r>
            <a:br>
              <a:rPr lang="cs-CZ"/>
            </a:br>
            <a:r>
              <a:rPr lang="cs-CZ"/>
              <a:t>druhý řádek</a:t>
            </a:r>
            <a:endParaRPr lang="cs-CZ" dirty="0"/>
          </a:p>
          <a:p>
            <a:pPr lvl="0"/>
            <a:r>
              <a:rPr lang="cs-CZ"/>
              <a:t>Položka 2</a:t>
            </a:r>
            <a:endParaRPr lang="cs-CZ" dirty="0"/>
          </a:p>
          <a:p>
            <a:pPr lvl="0"/>
            <a:r>
              <a:rPr lang="cs-CZ"/>
              <a:t>Položka 3</a:t>
            </a:r>
            <a:endParaRPr lang="cs-CZ" dirty="0"/>
          </a:p>
        </p:txBody>
      </p:sp>
      <p:sp>
        <p:nvSpPr>
          <p:cNvPr id="4" name="Zástupný text 17">
            <a:extLst>
              <a:ext uri="{FF2B5EF4-FFF2-40B4-BE49-F238E27FC236}">
                <a16:creationId xmlns:a16="http://schemas.microsoft.com/office/drawing/2014/main" id="{D7BDF348-2758-869A-3A8C-9ADBC0C0930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51791" y="1048221"/>
            <a:ext cx="10202008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2400" b="0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/>
              <a:t>PODNADPIS</a:t>
            </a:r>
            <a:endParaRPr lang="cs-CZ" dirty="0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8EAA51A3-91CB-DF2F-9DCC-4528CEC3A04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51792" y="471139"/>
            <a:ext cx="10202008" cy="577082"/>
          </a:xfrm>
          <a:prstGeom prst="rect">
            <a:avLst/>
          </a:prstGeom>
        </p:spPr>
        <p:txBody>
          <a:bodyPr/>
          <a:lstStyle>
            <a:lvl1pPr>
              <a:defRPr sz="3500" b="1" cap="all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HLAVNÍ NADPIS</a:t>
            </a:r>
            <a:endParaRPr lang="cs-CZ"/>
          </a:p>
        </p:txBody>
      </p:sp>
      <p:sp>
        <p:nvSpPr>
          <p:cNvPr id="14" name="Zástupný text 20">
            <a:extLst>
              <a:ext uri="{FF2B5EF4-FFF2-40B4-BE49-F238E27FC236}">
                <a16:creationId xmlns:a16="http://schemas.microsoft.com/office/drawing/2014/main" id="{85852C02-77EA-6A2B-E2FB-08CF7B142E1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6" hasCustomPrompt="1"/>
          </p:nvPr>
        </p:nvSpPr>
        <p:spPr>
          <a:xfrm>
            <a:off x="3385038" y="6627169"/>
            <a:ext cx="6528986" cy="2308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NÁZEV PREZENTACE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HLAVNÍ KAPITOLA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PODKAPITOLA</a:t>
            </a:r>
            <a:endParaRPr lang="cs-CZ" dirty="0"/>
          </a:p>
        </p:txBody>
      </p:sp>
      <p:sp>
        <p:nvSpPr>
          <p:cNvPr id="18" name="Zástupný text 3">
            <a:extLst>
              <a:ext uri="{FF2B5EF4-FFF2-40B4-BE49-F238E27FC236}">
                <a16:creationId xmlns:a16="http://schemas.microsoft.com/office/drawing/2014/main" id="{B82AC279-940A-6A02-696A-ED231FCC836E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168608" y="5837479"/>
            <a:ext cx="10185191" cy="300082"/>
          </a:xfrm>
          <a:prstGeom prst="rect">
            <a:avLst/>
          </a:prstGeom>
        </p:spPr>
        <p:txBody>
          <a:bodyPr wrap="square" anchor="b">
            <a:spAutoFit/>
          </a:bodyPr>
          <a:lstStyle>
            <a:lvl1pPr marL="324000" indent="-324000">
              <a:buSzPct val="140000"/>
              <a:buFontTx/>
              <a:buBlip>
                <a:blip r:embed="rId3"/>
              </a:buBlip>
              <a:defRPr sz="1500">
                <a:solidFill>
                  <a:srgbClr val="414042"/>
                </a:solidFill>
              </a:defRPr>
            </a:lvl1pPr>
          </a:lstStyle>
          <a:p>
            <a:pPr lvl="0"/>
            <a:r>
              <a:rPr lang="cs-CZ" dirty="0"/>
              <a:t>Místo pro vložení doplňující poznámky / odkazu</a:t>
            </a:r>
          </a:p>
        </p:txBody>
      </p:sp>
      <p:sp>
        <p:nvSpPr>
          <p:cNvPr id="2" name="Zástupný symbol obrázku 5">
            <a:extLst>
              <a:ext uri="{FF2B5EF4-FFF2-40B4-BE49-F238E27FC236}">
                <a16:creationId xmlns:a16="http://schemas.microsoft.com/office/drawing/2014/main" id="{7EABCA59-AFE5-11E6-EE7C-86D854135CB3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1271588" y="2915051"/>
            <a:ext cx="10099028" cy="3287385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FontTx/>
              <a:buNone/>
              <a:defRPr sz="1200"/>
            </a:lvl1pPr>
          </a:lstStyle>
          <a:p>
            <a:r>
              <a:rPr lang="en-US"/>
              <a:t>Click icon to add picture</a:t>
            </a:r>
            <a:endParaRPr lang="cs-CZ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6698026A-278E-54F5-62AF-1EEEC849E7DE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6C8BF0-3DE0-B094-7F3D-8802D9A364D6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cs-CZ" dirty="0"/>
              <a:t>P009/100C 24/11/2025</a:t>
            </a:r>
          </a:p>
        </p:txBody>
      </p:sp>
    </p:spTree>
    <p:extLst>
      <p:ext uri="{BB962C8B-B14F-4D97-AF65-F5344CB8AC3E}">
        <p14:creationId xmlns:p14="http://schemas.microsoft.com/office/powerpoint/2010/main" val="3058906242"/>
      </p:ext>
    </p:extLst>
  </p:cSld>
  <p:clrMapOvr>
    <a:masterClrMapping/>
  </p:clrMapOvr>
  <p:transition>
    <p:fade thruBlk="1"/>
  </p:transition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IMAGE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rázek 9">
            <a:extLst>
              <a:ext uri="{FF2B5EF4-FFF2-40B4-BE49-F238E27FC236}">
                <a16:creationId xmlns:a16="http://schemas.microsoft.com/office/drawing/2014/main" id="{D99ACFDD-2759-41EB-BB82-6A1DD0308965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3" name="Zástupný text 12">
            <a:extLst>
              <a:ext uri="{FF2B5EF4-FFF2-40B4-BE49-F238E27FC236}">
                <a16:creationId xmlns:a16="http://schemas.microsoft.com/office/drawing/2014/main" id="{23DABE3B-6B7D-41E0-ADF8-25408FAE57C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168608" y="1630428"/>
            <a:ext cx="10185191" cy="1284624"/>
          </a:xfrm>
          <a:prstGeom prst="rect">
            <a:avLst/>
          </a:prstGeom>
        </p:spPr>
        <p:txBody>
          <a:bodyPr wrap="square" tIns="90000" bIns="90000">
            <a:spAutoFit/>
          </a:bodyPr>
          <a:lstStyle>
            <a:lvl1pPr marL="180000" indent="-180000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414042"/>
              </a:buClr>
              <a:buSzPct val="100000"/>
              <a:buFont typeface="Wingdings" panose="05000000000000000000" pitchFamily="2" charset="2"/>
              <a:buChar char="§"/>
              <a:defRPr sz="1500" spc="-20" baseline="0">
                <a:solidFill>
                  <a:schemeClr val="tx1"/>
                </a:solidFill>
              </a:defRPr>
            </a:lvl1pPr>
            <a:lvl2pPr marL="720000" indent="-180000">
              <a:lnSpc>
                <a:spcPct val="100000"/>
              </a:lnSpc>
              <a:spcBef>
                <a:spcPts val="300"/>
              </a:spcBef>
              <a:buFont typeface="Calibri" panose="020F0502020204030204" pitchFamily="34" charset="0"/>
              <a:buChar char="-"/>
              <a:defRPr sz="1500" spc="-20" baseline="0">
                <a:solidFill>
                  <a:schemeClr val="tx1"/>
                </a:solidFill>
              </a:defRPr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 sz="2000"/>
            </a:lvl4pPr>
          </a:lstStyle>
          <a:p>
            <a:pPr lvl="0"/>
            <a:r>
              <a:rPr lang="cs-CZ"/>
              <a:t>Položka 1, </a:t>
            </a:r>
            <a:br>
              <a:rPr lang="cs-CZ"/>
            </a:br>
            <a:r>
              <a:rPr lang="cs-CZ"/>
              <a:t>druhý řádek</a:t>
            </a:r>
            <a:endParaRPr lang="cs-CZ" dirty="0"/>
          </a:p>
          <a:p>
            <a:pPr lvl="0"/>
            <a:r>
              <a:rPr lang="cs-CZ"/>
              <a:t>Položka 2</a:t>
            </a:r>
            <a:endParaRPr lang="cs-CZ" dirty="0"/>
          </a:p>
          <a:p>
            <a:pPr lvl="0"/>
            <a:r>
              <a:rPr lang="cs-CZ"/>
              <a:t>Položka 3</a:t>
            </a:r>
            <a:endParaRPr lang="cs-CZ" dirty="0"/>
          </a:p>
        </p:txBody>
      </p:sp>
      <p:sp>
        <p:nvSpPr>
          <p:cNvPr id="4" name="Zástupný text 17">
            <a:extLst>
              <a:ext uri="{FF2B5EF4-FFF2-40B4-BE49-F238E27FC236}">
                <a16:creationId xmlns:a16="http://schemas.microsoft.com/office/drawing/2014/main" id="{D7BDF348-2758-869A-3A8C-9ADBC0C0930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51791" y="1048221"/>
            <a:ext cx="10202008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2400" b="0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/>
              <a:t>PODNADPIS</a:t>
            </a:r>
            <a:endParaRPr lang="cs-CZ" dirty="0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8EAA51A3-91CB-DF2F-9DCC-4528CEC3A04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51792" y="471139"/>
            <a:ext cx="10202008" cy="577082"/>
          </a:xfrm>
          <a:prstGeom prst="rect">
            <a:avLst/>
          </a:prstGeom>
        </p:spPr>
        <p:txBody>
          <a:bodyPr/>
          <a:lstStyle>
            <a:lvl1pPr>
              <a:defRPr sz="3500" b="1" cap="all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HLAVNÍ NADPIS</a:t>
            </a:r>
            <a:endParaRPr lang="cs-CZ"/>
          </a:p>
        </p:txBody>
      </p:sp>
      <p:sp>
        <p:nvSpPr>
          <p:cNvPr id="14" name="Zástupný text 20">
            <a:extLst>
              <a:ext uri="{FF2B5EF4-FFF2-40B4-BE49-F238E27FC236}">
                <a16:creationId xmlns:a16="http://schemas.microsoft.com/office/drawing/2014/main" id="{85852C02-77EA-6A2B-E2FB-08CF7B142E1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6" hasCustomPrompt="1"/>
          </p:nvPr>
        </p:nvSpPr>
        <p:spPr>
          <a:xfrm>
            <a:off x="3385038" y="6627169"/>
            <a:ext cx="6528986" cy="2308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NÁZEV PREZENTACE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HLAVNÍ KAPITOLA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PODKAPITOLA</a:t>
            </a:r>
            <a:endParaRPr lang="cs-CZ" dirty="0"/>
          </a:p>
        </p:txBody>
      </p:sp>
      <p:sp>
        <p:nvSpPr>
          <p:cNvPr id="18" name="Zástupný text 3">
            <a:extLst>
              <a:ext uri="{FF2B5EF4-FFF2-40B4-BE49-F238E27FC236}">
                <a16:creationId xmlns:a16="http://schemas.microsoft.com/office/drawing/2014/main" id="{B82AC279-940A-6A02-696A-ED231FCC836E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168608" y="5837479"/>
            <a:ext cx="10185191" cy="300082"/>
          </a:xfrm>
          <a:prstGeom prst="rect">
            <a:avLst/>
          </a:prstGeom>
        </p:spPr>
        <p:txBody>
          <a:bodyPr wrap="square" anchor="b">
            <a:spAutoFit/>
          </a:bodyPr>
          <a:lstStyle>
            <a:lvl1pPr marL="324000" indent="-324000">
              <a:buSzPct val="140000"/>
              <a:buFontTx/>
              <a:buBlip>
                <a:blip r:embed="rId3"/>
              </a:buBlip>
              <a:defRPr sz="1500">
                <a:solidFill>
                  <a:srgbClr val="414042"/>
                </a:solidFill>
              </a:defRPr>
            </a:lvl1pPr>
          </a:lstStyle>
          <a:p>
            <a:pPr lvl="0"/>
            <a:r>
              <a:rPr lang="cs-CZ" dirty="0"/>
              <a:t>Místo pro vložení doplňující poznámky / odkazu</a:t>
            </a:r>
          </a:p>
        </p:txBody>
      </p:sp>
      <p:sp>
        <p:nvSpPr>
          <p:cNvPr id="2" name="Zástupný symbol obrázku 5">
            <a:extLst>
              <a:ext uri="{FF2B5EF4-FFF2-40B4-BE49-F238E27FC236}">
                <a16:creationId xmlns:a16="http://schemas.microsoft.com/office/drawing/2014/main" id="{7EABCA59-AFE5-11E6-EE7C-86D854135CB3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1271588" y="2915051"/>
            <a:ext cx="10099028" cy="3287385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FontTx/>
              <a:buNone/>
              <a:defRPr sz="1200"/>
            </a:lvl1pPr>
          </a:lstStyle>
          <a:p>
            <a:r>
              <a:rPr lang="en-US"/>
              <a:t>Click icon to add picture</a:t>
            </a:r>
            <a:endParaRPr lang="cs-CZ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ED5DC273-288B-7B12-BF68-C381C9240568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F756539-FDC5-29BF-B63A-4B5E67A0E62D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cs-CZ" dirty="0"/>
              <a:t>P009/100C 24/11/2025</a:t>
            </a:r>
          </a:p>
        </p:txBody>
      </p:sp>
    </p:spTree>
    <p:extLst>
      <p:ext uri="{BB962C8B-B14F-4D97-AF65-F5344CB8AC3E}">
        <p14:creationId xmlns:p14="http://schemas.microsoft.com/office/powerpoint/2010/main" val="2994732041"/>
      </p:ext>
    </p:extLst>
  </p:cSld>
  <p:clrMapOvr>
    <a:masterClrMapping/>
  </p:clrMapOvr>
  <p:transition>
    <p:fade thruBlk="1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IMAGE RIGHT GRA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rázek 9">
            <a:extLst>
              <a:ext uri="{FF2B5EF4-FFF2-40B4-BE49-F238E27FC236}">
                <a16:creationId xmlns:a16="http://schemas.microsoft.com/office/drawing/2014/main" id="{D99ACFDD-2759-41EB-BB82-6A1DD0308965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3" name="Zástupný text 12">
            <a:extLst>
              <a:ext uri="{FF2B5EF4-FFF2-40B4-BE49-F238E27FC236}">
                <a16:creationId xmlns:a16="http://schemas.microsoft.com/office/drawing/2014/main" id="{23DABE3B-6B7D-41E0-ADF8-25408FAE57C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168608" y="1630428"/>
            <a:ext cx="3335379" cy="1284624"/>
          </a:xfrm>
          <a:prstGeom prst="rect">
            <a:avLst/>
          </a:prstGeom>
        </p:spPr>
        <p:txBody>
          <a:bodyPr wrap="square" tIns="90000" bIns="90000">
            <a:spAutoFit/>
          </a:bodyPr>
          <a:lstStyle>
            <a:lvl1pPr marL="180000" indent="-180000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414042"/>
              </a:buClr>
              <a:buSzPct val="100000"/>
              <a:buFont typeface="Wingdings" panose="05000000000000000000" pitchFamily="2" charset="2"/>
              <a:buChar char="§"/>
              <a:defRPr sz="1500" spc="-20" baseline="0">
                <a:solidFill>
                  <a:schemeClr val="tx1"/>
                </a:solidFill>
              </a:defRPr>
            </a:lvl1pPr>
            <a:lvl2pPr marL="720000" indent="-180000">
              <a:lnSpc>
                <a:spcPct val="100000"/>
              </a:lnSpc>
              <a:spcBef>
                <a:spcPts val="300"/>
              </a:spcBef>
              <a:buFont typeface="Calibri" panose="020F0502020204030204" pitchFamily="34" charset="0"/>
              <a:buChar char="-"/>
              <a:defRPr sz="1500" spc="-20" baseline="0">
                <a:solidFill>
                  <a:schemeClr val="tx1"/>
                </a:solidFill>
              </a:defRPr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 sz="2000"/>
            </a:lvl4pPr>
          </a:lstStyle>
          <a:p>
            <a:pPr lvl="0"/>
            <a:r>
              <a:rPr lang="cs-CZ"/>
              <a:t>Položka 1, </a:t>
            </a:r>
            <a:br>
              <a:rPr lang="cs-CZ"/>
            </a:br>
            <a:r>
              <a:rPr lang="cs-CZ"/>
              <a:t>druhý řádek</a:t>
            </a:r>
            <a:endParaRPr lang="cs-CZ" dirty="0"/>
          </a:p>
          <a:p>
            <a:pPr lvl="0"/>
            <a:r>
              <a:rPr lang="cs-CZ"/>
              <a:t>Položka 2</a:t>
            </a:r>
            <a:endParaRPr lang="cs-CZ" dirty="0"/>
          </a:p>
          <a:p>
            <a:pPr lvl="0"/>
            <a:r>
              <a:rPr lang="cs-CZ"/>
              <a:t>Položka 3</a:t>
            </a:r>
            <a:endParaRPr lang="cs-CZ" dirty="0"/>
          </a:p>
        </p:txBody>
      </p:sp>
      <p:sp>
        <p:nvSpPr>
          <p:cNvPr id="4" name="Zástupný text 17">
            <a:extLst>
              <a:ext uri="{FF2B5EF4-FFF2-40B4-BE49-F238E27FC236}">
                <a16:creationId xmlns:a16="http://schemas.microsoft.com/office/drawing/2014/main" id="{D7BDF348-2758-869A-3A8C-9ADBC0C0930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51791" y="1048221"/>
            <a:ext cx="10202008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2400" b="0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/>
              <a:t>PODNADPIS</a:t>
            </a:r>
            <a:endParaRPr lang="cs-CZ" dirty="0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8EAA51A3-91CB-DF2F-9DCC-4528CEC3A04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51792" y="471139"/>
            <a:ext cx="10202008" cy="577082"/>
          </a:xfrm>
          <a:prstGeom prst="rect">
            <a:avLst/>
          </a:prstGeom>
        </p:spPr>
        <p:txBody>
          <a:bodyPr/>
          <a:lstStyle>
            <a:lvl1pPr>
              <a:defRPr sz="3500" b="1" cap="all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HLAVNÍ NADPIS</a:t>
            </a:r>
            <a:endParaRPr lang="cs-CZ"/>
          </a:p>
        </p:txBody>
      </p:sp>
      <p:sp>
        <p:nvSpPr>
          <p:cNvPr id="14" name="Zástupný text 20">
            <a:extLst>
              <a:ext uri="{FF2B5EF4-FFF2-40B4-BE49-F238E27FC236}">
                <a16:creationId xmlns:a16="http://schemas.microsoft.com/office/drawing/2014/main" id="{85852C02-77EA-6A2B-E2FB-08CF7B142E1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6" hasCustomPrompt="1"/>
          </p:nvPr>
        </p:nvSpPr>
        <p:spPr>
          <a:xfrm>
            <a:off x="3385038" y="6627169"/>
            <a:ext cx="6528986" cy="2308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NÁZEV PREZENTACE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HLAVNÍ KAPITOLA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PODKAPITOLA</a:t>
            </a:r>
            <a:endParaRPr lang="cs-CZ" dirty="0"/>
          </a:p>
        </p:txBody>
      </p:sp>
      <p:sp>
        <p:nvSpPr>
          <p:cNvPr id="18" name="Zástupný text 3">
            <a:extLst>
              <a:ext uri="{FF2B5EF4-FFF2-40B4-BE49-F238E27FC236}">
                <a16:creationId xmlns:a16="http://schemas.microsoft.com/office/drawing/2014/main" id="{B82AC279-940A-6A02-696A-ED231FCC836E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168608" y="5837479"/>
            <a:ext cx="10185191" cy="300082"/>
          </a:xfrm>
          <a:prstGeom prst="rect">
            <a:avLst/>
          </a:prstGeom>
        </p:spPr>
        <p:txBody>
          <a:bodyPr wrap="square" anchor="b">
            <a:spAutoFit/>
          </a:bodyPr>
          <a:lstStyle>
            <a:lvl1pPr marL="324000" indent="-324000">
              <a:buSzPct val="140000"/>
              <a:buFontTx/>
              <a:buBlip>
                <a:blip r:embed="rId3"/>
              </a:buBlip>
              <a:defRPr sz="1500">
                <a:solidFill>
                  <a:srgbClr val="414042"/>
                </a:solidFill>
              </a:defRPr>
            </a:lvl1pPr>
          </a:lstStyle>
          <a:p>
            <a:pPr lvl="0"/>
            <a:r>
              <a:rPr lang="cs-CZ" dirty="0"/>
              <a:t>Místo pro vložení doplňující poznámky / odkazu</a:t>
            </a:r>
          </a:p>
        </p:txBody>
      </p:sp>
      <p:sp>
        <p:nvSpPr>
          <p:cNvPr id="2" name="Zástupný symbol obrázku 5">
            <a:extLst>
              <a:ext uri="{FF2B5EF4-FFF2-40B4-BE49-F238E27FC236}">
                <a16:creationId xmlns:a16="http://schemas.microsoft.com/office/drawing/2014/main" id="{7EABCA59-AFE5-11E6-EE7C-86D854135CB3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4889394" y="1472953"/>
            <a:ext cx="6481221" cy="4913908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FontTx/>
              <a:buNone/>
              <a:defRPr sz="1200"/>
            </a:lvl1pPr>
          </a:lstStyle>
          <a:p>
            <a:r>
              <a:rPr lang="en-US"/>
              <a:t>Click icon to add picture</a:t>
            </a:r>
            <a:endParaRPr lang="cs-CZ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B36AB0E0-A971-74B4-0EEB-123DD0B40D4A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BA4B9F3C-EBA9-0930-AEA9-A1B03C0BE126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cs-CZ" dirty="0"/>
              <a:t>P009/100C 24/11/2025</a:t>
            </a:r>
          </a:p>
        </p:txBody>
      </p:sp>
    </p:spTree>
    <p:extLst>
      <p:ext uri="{BB962C8B-B14F-4D97-AF65-F5344CB8AC3E}">
        <p14:creationId xmlns:p14="http://schemas.microsoft.com/office/powerpoint/2010/main" val="3056125810"/>
      </p:ext>
    </p:extLst>
  </p:cSld>
  <p:clrMapOvr>
    <a:masterClrMapping/>
  </p:clrMapOvr>
  <p:transition>
    <p:fade thruBlk="1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IMAGE RIGHT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rázek 9">
            <a:extLst>
              <a:ext uri="{FF2B5EF4-FFF2-40B4-BE49-F238E27FC236}">
                <a16:creationId xmlns:a16="http://schemas.microsoft.com/office/drawing/2014/main" id="{D99ACFDD-2759-41EB-BB82-6A1DD0308965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3" name="Zástupný text 12">
            <a:extLst>
              <a:ext uri="{FF2B5EF4-FFF2-40B4-BE49-F238E27FC236}">
                <a16:creationId xmlns:a16="http://schemas.microsoft.com/office/drawing/2014/main" id="{23DABE3B-6B7D-41E0-ADF8-25408FAE57C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168608" y="1630428"/>
            <a:ext cx="3335379" cy="1284624"/>
          </a:xfrm>
          <a:prstGeom prst="rect">
            <a:avLst/>
          </a:prstGeom>
        </p:spPr>
        <p:txBody>
          <a:bodyPr wrap="square" tIns="90000" bIns="90000">
            <a:spAutoFit/>
          </a:bodyPr>
          <a:lstStyle>
            <a:lvl1pPr marL="180000" indent="-180000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414042"/>
              </a:buClr>
              <a:buSzPct val="100000"/>
              <a:buFont typeface="Wingdings" panose="05000000000000000000" pitchFamily="2" charset="2"/>
              <a:buChar char="§"/>
              <a:defRPr sz="1500" spc="-20" baseline="0">
                <a:solidFill>
                  <a:schemeClr val="tx1"/>
                </a:solidFill>
              </a:defRPr>
            </a:lvl1pPr>
            <a:lvl2pPr marL="720000" indent="-180000">
              <a:lnSpc>
                <a:spcPct val="100000"/>
              </a:lnSpc>
              <a:spcBef>
                <a:spcPts val="300"/>
              </a:spcBef>
              <a:buFont typeface="Calibri" panose="020F0502020204030204" pitchFamily="34" charset="0"/>
              <a:buChar char="-"/>
              <a:defRPr sz="1500" spc="-20" baseline="0">
                <a:solidFill>
                  <a:schemeClr val="tx1"/>
                </a:solidFill>
              </a:defRPr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 sz="2000"/>
            </a:lvl4pPr>
          </a:lstStyle>
          <a:p>
            <a:pPr lvl="0"/>
            <a:r>
              <a:rPr lang="cs-CZ"/>
              <a:t>Položka 1, </a:t>
            </a:r>
            <a:br>
              <a:rPr lang="cs-CZ"/>
            </a:br>
            <a:r>
              <a:rPr lang="cs-CZ"/>
              <a:t>druhý řádek</a:t>
            </a:r>
            <a:endParaRPr lang="cs-CZ" dirty="0"/>
          </a:p>
          <a:p>
            <a:pPr lvl="0"/>
            <a:r>
              <a:rPr lang="cs-CZ"/>
              <a:t>Položka 2</a:t>
            </a:r>
            <a:endParaRPr lang="cs-CZ" dirty="0"/>
          </a:p>
          <a:p>
            <a:pPr lvl="0"/>
            <a:r>
              <a:rPr lang="cs-CZ"/>
              <a:t>Položka 3</a:t>
            </a:r>
            <a:endParaRPr lang="cs-CZ" dirty="0"/>
          </a:p>
        </p:txBody>
      </p:sp>
      <p:sp>
        <p:nvSpPr>
          <p:cNvPr id="4" name="Zástupný text 17">
            <a:extLst>
              <a:ext uri="{FF2B5EF4-FFF2-40B4-BE49-F238E27FC236}">
                <a16:creationId xmlns:a16="http://schemas.microsoft.com/office/drawing/2014/main" id="{D7BDF348-2758-869A-3A8C-9ADBC0C0930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51791" y="1048221"/>
            <a:ext cx="10202008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2400" b="0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/>
              <a:t>PODNADPIS</a:t>
            </a:r>
            <a:endParaRPr lang="cs-CZ" dirty="0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8EAA51A3-91CB-DF2F-9DCC-4528CEC3A04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51792" y="471139"/>
            <a:ext cx="10202008" cy="577082"/>
          </a:xfrm>
          <a:prstGeom prst="rect">
            <a:avLst/>
          </a:prstGeom>
        </p:spPr>
        <p:txBody>
          <a:bodyPr/>
          <a:lstStyle>
            <a:lvl1pPr>
              <a:defRPr sz="3500" b="1" cap="all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HLAVNÍ NADPIS</a:t>
            </a:r>
            <a:endParaRPr lang="cs-CZ"/>
          </a:p>
        </p:txBody>
      </p:sp>
      <p:sp>
        <p:nvSpPr>
          <p:cNvPr id="14" name="Zástupný text 20">
            <a:extLst>
              <a:ext uri="{FF2B5EF4-FFF2-40B4-BE49-F238E27FC236}">
                <a16:creationId xmlns:a16="http://schemas.microsoft.com/office/drawing/2014/main" id="{85852C02-77EA-6A2B-E2FB-08CF7B142E1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6" hasCustomPrompt="1"/>
          </p:nvPr>
        </p:nvSpPr>
        <p:spPr>
          <a:xfrm>
            <a:off x="3385038" y="6627169"/>
            <a:ext cx="6528986" cy="2308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NÁZEV PREZENTACE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HLAVNÍ KAPITOLA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PODKAPITOLA</a:t>
            </a:r>
            <a:endParaRPr lang="cs-CZ" dirty="0"/>
          </a:p>
        </p:txBody>
      </p:sp>
      <p:sp>
        <p:nvSpPr>
          <p:cNvPr id="18" name="Zástupný text 3">
            <a:extLst>
              <a:ext uri="{FF2B5EF4-FFF2-40B4-BE49-F238E27FC236}">
                <a16:creationId xmlns:a16="http://schemas.microsoft.com/office/drawing/2014/main" id="{B82AC279-940A-6A02-696A-ED231FCC836E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168608" y="5837479"/>
            <a:ext cx="10185191" cy="300082"/>
          </a:xfrm>
          <a:prstGeom prst="rect">
            <a:avLst/>
          </a:prstGeom>
        </p:spPr>
        <p:txBody>
          <a:bodyPr wrap="square" anchor="b">
            <a:spAutoFit/>
          </a:bodyPr>
          <a:lstStyle>
            <a:lvl1pPr marL="324000" indent="-324000">
              <a:buSzPct val="140000"/>
              <a:buFontTx/>
              <a:buBlip>
                <a:blip r:embed="rId3"/>
              </a:buBlip>
              <a:defRPr sz="1500">
                <a:solidFill>
                  <a:srgbClr val="414042"/>
                </a:solidFill>
              </a:defRPr>
            </a:lvl1pPr>
          </a:lstStyle>
          <a:p>
            <a:pPr lvl="0"/>
            <a:r>
              <a:rPr lang="cs-CZ" dirty="0"/>
              <a:t>Místo pro vložení doplňující poznámky / odkazu</a:t>
            </a:r>
          </a:p>
        </p:txBody>
      </p:sp>
      <p:sp>
        <p:nvSpPr>
          <p:cNvPr id="2" name="Zástupný symbol obrázku 5">
            <a:extLst>
              <a:ext uri="{FF2B5EF4-FFF2-40B4-BE49-F238E27FC236}">
                <a16:creationId xmlns:a16="http://schemas.microsoft.com/office/drawing/2014/main" id="{7EABCA59-AFE5-11E6-EE7C-86D854135CB3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4889394" y="1472953"/>
            <a:ext cx="6481221" cy="4913908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FontTx/>
              <a:buNone/>
              <a:defRPr sz="1200"/>
            </a:lvl1pPr>
          </a:lstStyle>
          <a:p>
            <a:r>
              <a:rPr lang="en-US"/>
              <a:t>Click icon to add picture</a:t>
            </a:r>
            <a:endParaRPr lang="cs-CZ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081951D6-AE45-22C4-9E62-8190B8BE2583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2DBA85-DE83-9A35-8F1E-C57BFF2D409B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cs-CZ" dirty="0"/>
              <a:t>P009/100C 24/11/2025</a:t>
            </a:r>
          </a:p>
        </p:txBody>
      </p:sp>
    </p:spTree>
    <p:extLst>
      <p:ext uri="{BB962C8B-B14F-4D97-AF65-F5344CB8AC3E}">
        <p14:creationId xmlns:p14="http://schemas.microsoft.com/office/powerpoint/2010/main" val="175706550"/>
      </p:ext>
    </p:extLst>
  </p:cSld>
  <p:clrMapOvr>
    <a:masterClrMapping/>
  </p:clrMapOvr>
  <p:transition>
    <p:fade thruBlk="1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 IMAGE LEFT GRA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rázek 9">
            <a:extLst>
              <a:ext uri="{FF2B5EF4-FFF2-40B4-BE49-F238E27FC236}">
                <a16:creationId xmlns:a16="http://schemas.microsoft.com/office/drawing/2014/main" id="{D99ACFDD-2759-41EB-BB82-6A1DD0308965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3" name="Zástupný text 12">
            <a:extLst>
              <a:ext uri="{FF2B5EF4-FFF2-40B4-BE49-F238E27FC236}">
                <a16:creationId xmlns:a16="http://schemas.microsoft.com/office/drawing/2014/main" id="{23DABE3B-6B7D-41E0-ADF8-25408FAE57C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8018420" y="1630428"/>
            <a:ext cx="3335379" cy="1284624"/>
          </a:xfrm>
          <a:prstGeom prst="rect">
            <a:avLst/>
          </a:prstGeom>
        </p:spPr>
        <p:txBody>
          <a:bodyPr wrap="square" tIns="90000" bIns="90000">
            <a:spAutoFit/>
          </a:bodyPr>
          <a:lstStyle>
            <a:lvl1pPr marL="180000" indent="-180000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414042"/>
              </a:buClr>
              <a:buSzPct val="100000"/>
              <a:buFont typeface="Wingdings" panose="05000000000000000000" pitchFamily="2" charset="2"/>
              <a:buChar char="§"/>
              <a:defRPr sz="1500" spc="-20" baseline="0">
                <a:solidFill>
                  <a:schemeClr val="tx1"/>
                </a:solidFill>
              </a:defRPr>
            </a:lvl1pPr>
            <a:lvl2pPr marL="720000" indent="-180000">
              <a:lnSpc>
                <a:spcPct val="100000"/>
              </a:lnSpc>
              <a:spcBef>
                <a:spcPts val="300"/>
              </a:spcBef>
              <a:buFont typeface="Calibri" panose="020F0502020204030204" pitchFamily="34" charset="0"/>
              <a:buChar char="-"/>
              <a:defRPr sz="1500" spc="-20" baseline="0">
                <a:solidFill>
                  <a:schemeClr val="tx1"/>
                </a:solidFill>
              </a:defRPr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 sz="2000"/>
            </a:lvl4pPr>
          </a:lstStyle>
          <a:p>
            <a:pPr lvl="0"/>
            <a:r>
              <a:rPr lang="cs-CZ"/>
              <a:t>Položka 1, </a:t>
            </a:r>
            <a:br>
              <a:rPr lang="cs-CZ"/>
            </a:br>
            <a:r>
              <a:rPr lang="cs-CZ"/>
              <a:t>druhý řádek</a:t>
            </a:r>
            <a:endParaRPr lang="cs-CZ" dirty="0"/>
          </a:p>
          <a:p>
            <a:pPr lvl="0"/>
            <a:r>
              <a:rPr lang="cs-CZ"/>
              <a:t>Položka 2</a:t>
            </a:r>
            <a:endParaRPr lang="cs-CZ" dirty="0"/>
          </a:p>
          <a:p>
            <a:pPr lvl="0"/>
            <a:r>
              <a:rPr lang="cs-CZ"/>
              <a:t>Položka 3</a:t>
            </a:r>
            <a:endParaRPr lang="cs-CZ" dirty="0"/>
          </a:p>
        </p:txBody>
      </p:sp>
      <p:sp>
        <p:nvSpPr>
          <p:cNvPr id="4" name="Zástupný text 17">
            <a:extLst>
              <a:ext uri="{FF2B5EF4-FFF2-40B4-BE49-F238E27FC236}">
                <a16:creationId xmlns:a16="http://schemas.microsoft.com/office/drawing/2014/main" id="{D7BDF348-2758-869A-3A8C-9ADBC0C0930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51791" y="1048221"/>
            <a:ext cx="10202008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2400" b="0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/>
              <a:t>PODNADPIS</a:t>
            </a:r>
            <a:endParaRPr lang="cs-CZ" dirty="0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8EAA51A3-91CB-DF2F-9DCC-4528CEC3A04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51792" y="471139"/>
            <a:ext cx="10202008" cy="577082"/>
          </a:xfrm>
          <a:prstGeom prst="rect">
            <a:avLst/>
          </a:prstGeom>
        </p:spPr>
        <p:txBody>
          <a:bodyPr/>
          <a:lstStyle>
            <a:lvl1pPr>
              <a:defRPr sz="3500" b="1" cap="all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HLAVNÍ NADPIS</a:t>
            </a:r>
            <a:endParaRPr lang="cs-CZ"/>
          </a:p>
        </p:txBody>
      </p:sp>
      <p:sp>
        <p:nvSpPr>
          <p:cNvPr id="14" name="Zástupný text 20">
            <a:extLst>
              <a:ext uri="{FF2B5EF4-FFF2-40B4-BE49-F238E27FC236}">
                <a16:creationId xmlns:a16="http://schemas.microsoft.com/office/drawing/2014/main" id="{85852C02-77EA-6A2B-E2FB-08CF7B142E1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6" hasCustomPrompt="1"/>
          </p:nvPr>
        </p:nvSpPr>
        <p:spPr>
          <a:xfrm>
            <a:off x="3385038" y="6627169"/>
            <a:ext cx="6528986" cy="2308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NÁZEV PREZENTACE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HLAVNÍ KAPITOLA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PODKAPITOLA</a:t>
            </a:r>
            <a:endParaRPr lang="cs-CZ" dirty="0"/>
          </a:p>
        </p:txBody>
      </p:sp>
      <p:sp>
        <p:nvSpPr>
          <p:cNvPr id="18" name="Zástupný text 3">
            <a:extLst>
              <a:ext uri="{FF2B5EF4-FFF2-40B4-BE49-F238E27FC236}">
                <a16:creationId xmlns:a16="http://schemas.microsoft.com/office/drawing/2014/main" id="{B82AC279-940A-6A02-696A-ED231FCC836E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168608" y="5837479"/>
            <a:ext cx="10185191" cy="300082"/>
          </a:xfrm>
          <a:prstGeom prst="rect">
            <a:avLst/>
          </a:prstGeom>
        </p:spPr>
        <p:txBody>
          <a:bodyPr wrap="square" anchor="b">
            <a:spAutoFit/>
          </a:bodyPr>
          <a:lstStyle>
            <a:lvl1pPr marL="324000" indent="-324000">
              <a:buSzPct val="140000"/>
              <a:buFontTx/>
              <a:buBlip>
                <a:blip r:embed="rId3"/>
              </a:buBlip>
              <a:defRPr sz="1500">
                <a:solidFill>
                  <a:srgbClr val="414042"/>
                </a:solidFill>
              </a:defRPr>
            </a:lvl1pPr>
          </a:lstStyle>
          <a:p>
            <a:pPr lvl="0"/>
            <a:r>
              <a:rPr lang="cs-CZ" dirty="0"/>
              <a:t>Místo pro vložení doplňující poznámky / odkazu</a:t>
            </a:r>
          </a:p>
        </p:txBody>
      </p:sp>
      <p:sp>
        <p:nvSpPr>
          <p:cNvPr id="2" name="Zástupný symbol obrázku 5">
            <a:extLst>
              <a:ext uri="{FF2B5EF4-FFF2-40B4-BE49-F238E27FC236}">
                <a16:creationId xmlns:a16="http://schemas.microsoft.com/office/drawing/2014/main" id="{7EABCA59-AFE5-11E6-EE7C-86D854135CB3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1271588" y="1472953"/>
            <a:ext cx="6378240" cy="4729483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FontTx/>
              <a:buNone/>
              <a:defRPr sz="1200"/>
            </a:lvl1pPr>
          </a:lstStyle>
          <a:p>
            <a:r>
              <a:rPr lang="en-US"/>
              <a:t>Click icon to add picture</a:t>
            </a:r>
            <a:endParaRPr lang="cs-CZ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F13691B2-710D-9A09-B927-6AA1D59FF594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68EB2A-B804-FA8C-6ABB-B031E5220C7F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cs-CZ" dirty="0"/>
              <a:t>P009/100C 24/11/2025</a:t>
            </a:r>
          </a:p>
        </p:txBody>
      </p:sp>
    </p:spTree>
    <p:extLst>
      <p:ext uri="{BB962C8B-B14F-4D97-AF65-F5344CB8AC3E}">
        <p14:creationId xmlns:p14="http://schemas.microsoft.com/office/powerpoint/2010/main" val="3990502677"/>
      </p:ext>
    </p:extLst>
  </p:cSld>
  <p:clrMapOvr>
    <a:masterClrMapping/>
  </p:clrMapOvr>
  <p:transition>
    <p:fade thruBlk="1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 IMAGE LEFT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rázek 9">
            <a:extLst>
              <a:ext uri="{FF2B5EF4-FFF2-40B4-BE49-F238E27FC236}">
                <a16:creationId xmlns:a16="http://schemas.microsoft.com/office/drawing/2014/main" id="{D99ACFDD-2759-41EB-BB82-6A1DD0308965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3" name="Zástupný text 12">
            <a:extLst>
              <a:ext uri="{FF2B5EF4-FFF2-40B4-BE49-F238E27FC236}">
                <a16:creationId xmlns:a16="http://schemas.microsoft.com/office/drawing/2014/main" id="{23DABE3B-6B7D-41E0-ADF8-25408FAE57C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8018420" y="1630428"/>
            <a:ext cx="3335379" cy="1284624"/>
          </a:xfrm>
          <a:prstGeom prst="rect">
            <a:avLst/>
          </a:prstGeom>
        </p:spPr>
        <p:txBody>
          <a:bodyPr wrap="square" tIns="90000" bIns="90000">
            <a:spAutoFit/>
          </a:bodyPr>
          <a:lstStyle>
            <a:lvl1pPr marL="180000" indent="-180000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414042"/>
              </a:buClr>
              <a:buSzPct val="100000"/>
              <a:buFont typeface="Wingdings" panose="05000000000000000000" pitchFamily="2" charset="2"/>
              <a:buChar char="§"/>
              <a:defRPr sz="1500" spc="-20" baseline="0">
                <a:solidFill>
                  <a:schemeClr val="tx1"/>
                </a:solidFill>
              </a:defRPr>
            </a:lvl1pPr>
            <a:lvl2pPr marL="720000" indent="-180000">
              <a:lnSpc>
                <a:spcPct val="100000"/>
              </a:lnSpc>
              <a:spcBef>
                <a:spcPts val="300"/>
              </a:spcBef>
              <a:buFont typeface="Calibri" panose="020F0502020204030204" pitchFamily="34" charset="0"/>
              <a:buChar char="-"/>
              <a:defRPr sz="1500" spc="-20" baseline="0">
                <a:solidFill>
                  <a:schemeClr val="tx1"/>
                </a:solidFill>
              </a:defRPr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 sz="2000"/>
            </a:lvl4pPr>
          </a:lstStyle>
          <a:p>
            <a:pPr lvl="0"/>
            <a:r>
              <a:rPr lang="cs-CZ"/>
              <a:t>Položka 1, </a:t>
            </a:r>
            <a:br>
              <a:rPr lang="cs-CZ"/>
            </a:br>
            <a:r>
              <a:rPr lang="cs-CZ"/>
              <a:t>druhý řádek</a:t>
            </a:r>
            <a:endParaRPr lang="cs-CZ" dirty="0"/>
          </a:p>
          <a:p>
            <a:pPr lvl="0"/>
            <a:r>
              <a:rPr lang="cs-CZ"/>
              <a:t>Položka 2</a:t>
            </a:r>
            <a:endParaRPr lang="cs-CZ" dirty="0"/>
          </a:p>
          <a:p>
            <a:pPr lvl="0"/>
            <a:r>
              <a:rPr lang="cs-CZ"/>
              <a:t>Položka 3</a:t>
            </a:r>
            <a:endParaRPr lang="cs-CZ" dirty="0"/>
          </a:p>
        </p:txBody>
      </p:sp>
      <p:sp>
        <p:nvSpPr>
          <p:cNvPr id="4" name="Zástupný text 17">
            <a:extLst>
              <a:ext uri="{FF2B5EF4-FFF2-40B4-BE49-F238E27FC236}">
                <a16:creationId xmlns:a16="http://schemas.microsoft.com/office/drawing/2014/main" id="{D7BDF348-2758-869A-3A8C-9ADBC0C0930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51791" y="1048221"/>
            <a:ext cx="10202008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2400" b="0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/>
              <a:t>PODNADPIS</a:t>
            </a:r>
            <a:endParaRPr lang="cs-CZ" dirty="0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8EAA51A3-91CB-DF2F-9DCC-4528CEC3A04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51792" y="471139"/>
            <a:ext cx="10202008" cy="577082"/>
          </a:xfrm>
          <a:prstGeom prst="rect">
            <a:avLst/>
          </a:prstGeom>
        </p:spPr>
        <p:txBody>
          <a:bodyPr/>
          <a:lstStyle>
            <a:lvl1pPr>
              <a:defRPr sz="3500" b="1" cap="all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HLAVNÍ NADPIS</a:t>
            </a:r>
            <a:endParaRPr lang="cs-CZ"/>
          </a:p>
        </p:txBody>
      </p:sp>
      <p:sp>
        <p:nvSpPr>
          <p:cNvPr id="14" name="Zástupný text 20">
            <a:extLst>
              <a:ext uri="{FF2B5EF4-FFF2-40B4-BE49-F238E27FC236}">
                <a16:creationId xmlns:a16="http://schemas.microsoft.com/office/drawing/2014/main" id="{85852C02-77EA-6A2B-E2FB-08CF7B142E1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6" hasCustomPrompt="1"/>
          </p:nvPr>
        </p:nvSpPr>
        <p:spPr>
          <a:xfrm>
            <a:off x="3385038" y="6627169"/>
            <a:ext cx="6528986" cy="2308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NÁZEV PREZENTACE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HLAVNÍ KAPITOLA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PODKAPITOLA</a:t>
            </a:r>
            <a:endParaRPr lang="cs-CZ" dirty="0"/>
          </a:p>
        </p:txBody>
      </p:sp>
      <p:sp>
        <p:nvSpPr>
          <p:cNvPr id="18" name="Zástupný text 3">
            <a:extLst>
              <a:ext uri="{FF2B5EF4-FFF2-40B4-BE49-F238E27FC236}">
                <a16:creationId xmlns:a16="http://schemas.microsoft.com/office/drawing/2014/main" id="{B82AC279-940A-6A02-696A-ED231FCC836E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168608" y="5837479"/>
            <a:ext cx="10185191" cy="300082"/>
          </a:xfrm>
          <a:prstGeom prst="rect">
            <a:avLst/>
          </a:prstGeom>
        </p:spPr>
        <p:txBody>
          <a:bodyPr wrap="square" anchor="b">
            <a:spAutoFit/>
          </a:bodyPr>
          <a:lstStyle>
            <a:lvl1pPr marL="324000" indent="-324000">
              <a:buSzPct val="140000"/>
              <a:buFontTx/>
              <a:buBlip>
                <a:blip r:embed="rId3"/>
              </a:buBlip>
              <a:defRPr sz="1500">
                <a:solidFill>
                  <a:srgbClr val="414042"/>
                </a:solidFill>
              </a:defRPr>
            </a:lvl1pPr>
          </a:lstStyle>
          <a:p>
            <a:pPr lvl="0"/>
            <a:r>
              <a:rPr lang="cs-CZ" dirty="0"/>
              <a:t>Místo pro vložení doplňující poznámky / odkazu</a:t>
            </a:r>
          </a:p>
        </p:txBody>
      </p:sp>
      <p:sp>
        <p:nvSpPr>
          <p:cNvPr id="2" name="Zástupný symbol obrázku 5">
            <a:extLst>
              <a:ext uri="{FF2B5EF4-FFF2-40B4-BE49-F238E27FC236}">
                <a16:creationId xmlns:a16="http://schemas.microsoft.com/office/drawing/2014/main" id="{7EABCA59-AFE5-11E6-EE7C-86D854135CB3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1271588" y="1472953"/>
            <a:ext cx="6378240" cy="4729483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FontTx/>
              <a:buNone/>
              <a:defRPr sz="1200"/>
            </a:lvl1pPr>
          </a:lstStyle>
          <a:p>
            <a:r>
              <a:rPr lang="en-US"/>
              <a:t>Click icon to add picture</a:t>
            </a:r>
            <a:endParaRPr lang="cs-CZ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B2E53175-C4F0-E208-E065-5BF8D488D18B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25F232B-C088-CFEC-00A4-7400A9E96F7B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cs-CZ" dirty="0"/>
              <a:t>P009/100C 24/11/2025</a:t>
            </a:r>
          </a:p>
        </p:txBody>
      </p:sp>
    </p:spTree>
    <p:extLst>
      <p:ext uri="{BB962C8B-B14F-4D97-AF65-F5344CB8AC3E}">
        <p14:creationId xmlns:p14="http://schemas.microsoft.com/office/powerpoint/2010/main" val="3886914526"/>
      </p:ext>
    </p:extLst>
  </p:cSld>
  <p:clrMapOvr>
    <a:masterClrMapping/>
  </p:clrMapOvr>
  <p:transition>
    <p:fade thruBlk="1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 BREAK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1E5B21BA-62E3-4F4F-BD3A-4F5EBF809380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8" name="Zástupný text 17">
            <a:extLst>
              <a:ext uri="{FF2B5EF4-FFF2-40B4-BE49-F238E27FC236}">
                <a16:creationId xmlns:a16="http://schemas.microsoft.com/office/drawing/2014/main" id="{797E7E18-8BC9-43A8-9381-37C0CFBF18DC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261949" y="4928808"/>
            <a:ext cx="8126775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2400" b="0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cs-CZ"/>
              <a:t>INFO</a:t>
            </a:r>
            <a:endParaRPr lang="cs-CZ" dirty="0"/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F0F1362C-AF73-D71D-647C-27FBF50230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/>
              <a:t>P009/100C 24/11/2025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E57B9D33-C9CB-C757-0E74-482ED5C7D9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94129866"/>
      </p:ext>
    </p:extLst>
  </p:cSld>
  <p:clrMapOvr>
    <a:masterClrMapping/>
  </p:clrMapOvr>
  <p:transition>
    <p:fade thruBlk="1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 LAST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1E5B21BA-62E3-4F4F-BD3A-4F5EBF809380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Nadpis 1">
            <a:extLst>
              <a:ext uri="{FF2B5EF4-FFF2-40B4-BE49-F238E27FC236}">
                <a16:creationId xmlns:a16="http://schemas.microsoft.com/office/drawing/2014/main" id="{049C05DD-2522-4522-8D19-44E63AB77B55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title" hasCustomPrompt="1"/>
          </p:nvPr>
        </p:nvSpPr>
        <p:spPr>
          <a:xfrm>
            <a:off x="3254187" y="4044004"/>
            <a:ext cx="8134537" cy="577081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>
              <a:defRPr sz="3500" b="1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r>
              <a:rPr lang="cs-CZ"/>
              <a:t>Thank you for your time</a:t>
            </a:r>
            <a:endParaRPr lang="cs-CZ" dirty="0"/>
          </a:p>
        </p:txBody>
      </p:sp>
      <p:sp>
        <p:nvSpPr>
          <p:cNvPr id="18" name="Zástupný text 17">
            <a:extLst>
              <a:ext uri="{FF2B5EF4-FFF2-40B4-BE49-F238E27FC236}">
                <a16:creationId xmlns:a16="http://schemas.microsoft.com/office/drawing/2014/main" id="{797E7E18-8BC9-43A8-9381-37C0CFBF18DC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0" hasCustomPrompt="1"/>
          </p:nvPr>
        </p:nvSpPr>
        <p:spPr>
          <a:xfrm>
            <a:off x="3254187" y="4946396"/>
            <a:ext cx="8134537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2400" b="0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cs-CZ"/>
              <a:t>info</a:t>
            </a:r>
            <a:endParaRPr lang="cs-CZ" dirty="0"/>
          </a:p>
        </p:txBody>
      </p:sp>
      <p:sp>
        <p:nvSpPr>
          <p:cNvPr id="3" name="Nadpis 1">
            <a:extLst>
              <a:ext uri="{FF2B5EF4-FFF2-40B4-BE49-F238E27FC236}">
                <a16:creationId xmlns:a16="http://schemas.microsoft.com/office/drawing/2014/main" id="{CF1FA25C-772E-758F-8CCC-D7286ECF9BAF}"/>
              </a:ext>
            </a:extLst>
          </p:cNvPr>
          <p:cNvSpPr txBox="1">
            <a:spLocks/>
          </p:cNvSpPr>
          <p:nvPr userDrawn="1"/>
        </p:nvSpPr>
        <p:spPr>
          <a:xfrm>
            <a:off x="3254187" y="3617918"/>
            <a:ext cx="487109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500" b="1" kern="1200" cap="all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2400"/>
              <a:t>…</a:t>
            </a:r>
            <a:endParaRPr lang="cs-CZ" sz="2400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B5300D4-50B3-D36A-4E6E-76B6488D48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/>
              <a:t>P009/100C 24/11/2025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23B90F5-F1C1-441F-28B3-3A624DC11A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51318972"/>
      </p:ext>
    </p:extLst>
  </p:cSld>
  <p:clrMapOvr>
    <a:masterClrMapping/>
  </p:clrMapOvr>
  <p:transition>
    <p:fade thruBlk="1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1BB1B82-A57B-6586-EC7A-27E0CB078E1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sldNum" sz="quarter" idx="4"/>
          </p:nvPr>
        </p:nvSpPr>
        <p:spPr>
          <a:xfrm>
            <a:off x="9932276" y="6627600"/>
            <a:ext cx="1446374" cy="23175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BBBC551-912D-9001-8D7F-593C6CE1899D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ftr" sz="quarter" idx="3"/>
          </p:nvPr>
        </p:nvSpPr>
        <p:spPr>
          <a:xfrm>
            <a:off x="318047" y="6628916"/>
            <a:ext cx="1458000" cy="230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rgbClr val="414042"/>
                </a:solidFill>
              </a:defRPr>
            </a:lvl1pPr>
          </a:lstStyle>
          <a:p>
            <a:r>
              <a:rPr lang="cs-CZ" dirty="0"/>
              <a:t>P009/100C 24/11/2025</a:t>
            </a:r>
          </a:p>
        </p:txBody>
      </p:sp>
    </p:spTree>
    <p:extLst>
      <p:ext uri="{BB962C8B-B14F-4D97-AF65-F5344CB8AC3E}">
        <p14:creationId xmlns:p14="http://schemas.microsoft.com/office/powerpoint/2010/main" val="5474130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49" r:id="rId2"/>
    <p:sldLayoutId id="2147483666" r:id="rId3"/>
    <p:sldLayoutId id="2147483671" r:id="rId4"/>
    <p:sldLayoutId id="2147483672" r:id="rId5"/>
    <p:sldLayoutId id="2147483667" r:id="rId6"/>
    <p:sldLayoutId id="2147483668" r:id="rId7"/>
    <p:sldLayoutId id="2147483669" r:id="rId8"/>
    <p:sldLayoutId id="2147483670" r:id="rId9"/>
    <p:sldLayoutId id="2147483673" r:id="rId10"/>
    <p:sldLayoutId id="2147483674" r:id="rId11"/>
  </p:sldLayoutIdLst>
  <p:transition>
    <p:fade thruBlk="1"/>
  </p:transition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572" userDrawn="1">
          <p15:clr>
            <a:srgbClr val="F26B43"/>
          </p15:clr>
        </p15:guide>
        <p15:guide id="2" pos="801" userDrawn="1">
          <p15:clr>
            <a:srgbClr val="F26B43"/>
          </p15:clr>
        </p15:guide>
        <p15:guide id="3" pos="7174" userDrawn="1">
          <p15:clr>
            <a:srgbClr val="F26B43"/>
          </p15:clr>
        </p15:guide>
        <p15:guide id="4" orient="horz" pos="845" userDrawn="1">
          <p15:clr>
            <a:srgbClr val="F26B43"/>
          </p15:clr>
        </p15:guide>
        <p15:guide id="5" pos="2116" userDrawn="1">
          <p15:clr>
            <a:srgbClr val="F26B43"/>
          </p15:clr>
        </p15:guide>
        <p15:guide id="6" pos="96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wm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7" Type="http://schemas.openxmlformats.org/officeDocument/2006/relationships/image" Target="../media/image30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png"/><Relationship Id="rId5" Type="http://schemas.microsoft.com/office/2007/relationships/hdphoto" Target="../media/hdphoto1.wdp"/><Relationship Id="rId4" Type="http://schemas.openxmlformats.org/officeDocument/2006/relationships/image" Target="../media/image29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5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9.png"/><Relationship Id="rId4" Type="http://schemas.openxmlformats.org/officeDocument/2006/relationships/image" Target="../media/image38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3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4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5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7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52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5.png"/><Relationship Id="rId5" Type="http://schemas.openxmlformats.org/officeDocument/2006/relationships/image" Target="../media/image54.png"/><Relationship Id="rId4" Type="http://schemas.openxmlformats.org/officeDocument/2006/relationships/image" Target="../media/image53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8.png"/><Relationship Id="rId4" Type="http://schemas.openxmlformats.org/officeDocument/2006/relationships/image" Target="../media/image57.png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>
            <a:extLst>
              <a:ext uri="{FF2B5EF4-FFF2-40B4-BE49-F238E27FC236}">
                <a16:creationId xmlns:a16="http://schemas.microsoft.com/office/drawing/2014/main" id="{135352DB-D39E-4E90-847B-93187B4244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/>
              <a:t>Clarity</a:t>
            </a:r>
            <a:r>
              <a:rPr lang="cs-CZ" dirty="0"/>
              <a:t> </a:t>
            </a:r>
            <a:r>
              <a:rPr lang="cs-CZ" dirty="0" err="1"/>
              <a:t>training</a:t>
            </a:r>
            <a:endParaRPr lang="cs-CZ" dirty="0"/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2BFDAF14-24B4-4804-B45E-E912AE299063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Basic operations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585093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Zástupný text 18">
            <a:extLst>
              <a:ext uri="{FF2B5EF4-FFF2-40B4-BE49-F238E27FC236}">
                <a16:creationId xmlns:a16="http://schemas.microsoft.com/office/drawing/2014/main" id="{202B8999-5A71-45F6-857C-18D8B9C7680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448782" y="1630428"/>
            <a:ext cx="9921834" cy="2577285"/>
          </a:xfrm>
        </p:spPr>
        <p:txBody>
          <a:bodyPr/>
          <a:lstStyle/>
          <a:p>
            <a:r>
              <a:rPr lang="en-US" noProof="0" dirty="0"/>
              <a:t>Developing a method</a:t>
            </a:r>
          </a:p>
          <a:p>
            <a:r>
              <a:rPr lang="en-US" noProof="0" dirty="0"/>
              <a:t>Acquiring data</a:t>
            </a:r>
          </a:p>
          <a:p>
            <a:pPr lvl="1"/>
            <a:r>
              <a:rPr lang="en-US" noProof="0" dirty="0"/>
              <a:t>Single Analysis</a:t>
            </a:r>
          </a:p>
          <a:p>
            <a:pPr lvl="1"/>
            <a:r>
              <a:rPr lang="en-US" noProof="0" dirty="0"/>
              <a:t>Sequence</a:t>
            </a:r>
          </a:p>
          <a:p>
            <a:r>
              <a:rPr lang="en-US" noProof="0" dirty="0"/>
              <a:t>Creating calibration</a:t>
            </a:r>
          </a:p>
          <a:p>
            <a:r>
              <a:rPr lang="en-US" noProof="0" dirty="0"/>
              <a:t>Quantifying results</a:t>
            </a:r>
          </a:p>
          <a:p>
            <a:r>
              <a:rPr lang="en-US" noProof="0" dirty="0"/>
              <a:t>Reporting results</a:t>
            </a:r>
          </a:p>
        </p:txBody>
      </p:sp>
      <p:sp>
        <p:nvSpPr>
          <p:cNvPr id="24" name="Zástupný text 23">
            <a:extLst>
              <a:ext uri="{FF2B5EF4-FFF2-40B4-BE49-F238E27FC236}">
                <a16:creationId xmlns:a16="http://schemas.microsoft.com/office/drawing/2014/main" id="{88439003-BA24-4D03-9515-E45282DCB93B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cs-CZ"/>
              <a:t> </a:t>
            </a:r>
            <a:endParaRPr lang="cs-CZ" dirty="0"/>
          </a:p>
        </p:txBody>
      </p:sp>
      <p:sp>
        <p:nvSpPr>
          <p:cNvPr id="18" name="Nadpis 17">
            <a:extLst>
              <a:ext uri="{FF2B5EF4-FFF2-40B4-BE49-F238E27FC236}">
                <a16:creationId xmlns:a16="http://schemas.microsoft.com/office/drawing/2014/main" id="{94A70AC7-1EFC-4CDC-91A0-19EC9A3811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content</a:t>
            </a:r>
            <a:endParaRPr lang="cs-CZ" dirty="0"/>
          </a:p>
        </p:txBody>
      </p:sp>
      <p:sp>
        <p:nvSpPr>
          <p:cNvPr id="26" name="Zástupný text 25">
            <a:extLst>
              <a:ext uri="{FF2B5EF4-FFF2-40B4-BE49-F238E27FC236}">
                <a16:creationId xmlns:a16="http://schemas.microsoft.com/office/drawing/2014/main" id="{0CCDABAA-6C06-4847-B840-8ACC12DD4B02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dirty="0"/>
              <a:t>BASIC OPERATIONS / CONTENT</a:t>
            </a:r>
            <a:endParaRPr lang="cs-CZ" dirty="0"/>
          </a:p>
        </p:txBody>
      </p:sp>
      <p:sp>
        <p:nvSpPr>
          <p:cNvPr id="29" name="Footer Placeholder 28">
            <a:extLst>
              <a:ext uri="{FF2B5EF4-FFF2-40B4-BE49-F238E27FC236}">
                <a16:creationId xmlns:a16="http://schemas.microsoft.com/office/drawing/2014/main" id="{B58CBC04-8A68-4219-5D25-E24B43C8E491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cs-CZ" dirty="0"/>
              <a:t>P009/100C 24/11/2025</a:t>
            </a:r>
          </a:p>
        </p:txBody>
      </p:sp>
      <p:sp>
        <p:nvSpPr>
          <p:cNvPr id="30" name="Slide Number Placeholder 29">
            <a:extLst>
              <a:ext uri="{FF2B5EF4-FFF2-40B4-BE49-F238E27FC236}">
                <a16:creationId xmlns:a16="http://schemas.microsoft.com/office/drawing/2014/main" id="{B4B9B097-1B37-AE64-17D6-8075AFB2DE00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516555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Zástupný text 18">
            <a:extLst>
              <a:ext uri="{FF2B5EF4-FFF2-40B4-BE49-F238E27FC236}">
                <a16:creationId xmlns:a16="http://schemas.microsoft.com/office/drawing/2014/main" id="{202B8999-5A71-45F6-857C-18D8B9C7680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448782" y="1138724"/>
            <a:ext cx="9921834" cy="1233328"/>
          </a:xfrm>
        </p:spPr>
        <p:txBody>
          <a:bodyPr/>
          <a:lstStyle/>
          <a:p>
            <a:r>
              <a:rPr lang="en-US" dirty="0"/>
              <a:t>Instrumental and processing parameters within one document</a:t>
            </a:r>
          </a:p>
          <a:p>
            <a:r>
              <a:rPr lang="en-US" dirty="0"/>
              <a:t>Can be sent to HW directly from Method Setup</a:t>
            </a:r>
          </a:p>
          <a:p>
            <a:r>
              <a:rPr lang="en-US" dirty="0"/>
              <a:t>Stored as *.met file in current project folder</a:t>
            </a:r>
          </a:p>
        </p:txBody>
      </p:sp>
      <p:sp>
        <p:nvSpPr>
          <p:cNvPr id="24" name="Zástupný text 23">
            <a:extLst>
              <a:ext uri="{FF2B5EF4-FFF2-40B4-BE49-F238E27FC236}">
                <a16:creationId xmlns:a16="http://schemas.microsoft.com/office/drawing/2014/main" id="{88439003-BA24-4D03-9515-E45282DCB93B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cs-CZ"/>
              <a:t> </a:t>
            </a:r>
            <a:endParaRPr lang="cs-CZ" dirty="0"/>
          </a:p>
        </p:txBody>
      </p:sp>
      <p:sp>
        <p:nvSpPr>
          <p:cNvPr id="18" name="Nadpis 17">
            <a:extLst>
              <a:ext uri="{FF2B5EF4-FFF2-40B4-BE49-F238E27FC236}">
                <a16:creationId xmlns:a16="http://schemas.microsoft.com/office/drawing/2014/main" id="{94A70AC7-1EFC-4CDC-91A0-19EC9A3811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Method in clarity</a:t>
            </a:r>
            <a:endParaRPr lang="cs-CZ" dirty="0"/>
          </a:p>
        </p:txBody>
      </p:sp>
      <p:sp>
        <p:nvSpPr>
          <p:cNvPr id="26" name="Zástupný text 25">
            <a:extLst>
              <a:ext uri="{FF2B5EF4-FFF2-40B4-BE49-F238E27FC236}">
                <a16:creationId xmlns:a16="http://schemas.microsoft.com/office/drawing/2014/main" id="{0CCDABAA-6C06-4847-B840-8ACC12DD4B02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dirty="0"/>
              <a:t>BASIC OPERATIONS / METHOD</a:t>
            </a:r>
            <a:endParaRPr lang="cs-CZ" dirty="0"/>
          </a:p>
        </p:txBody>
      </p:sp>
      <p:sp>
        <p:nvSpPr>
          <p:cNvPr id="29" name="Footer Placeholder 28">
            <a:extLst>
              <a:ext uri="{FF2B5EF4-FFF2-40B4-BE49-F238E27FC236}">
                <a16:creationId xmlns:a16="http://schemas.microsoft.com/office/drawing/2014/main" id="{B58CBC04-8A68-4219-5D25-E24B43C8E491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cs-CZ" dirty="0"/>
              <a:t>P009/100C 24/11/2025</a:t>
            </a:r>
          </a:p>
        </p:txBody>
      </p:sp>
      <p:sp>
        <p:nvSpPr>
          <p:cNvPr id="30" name="Slide Number Placeholder 29">
            <a:extLst>
              <a:ext uri="{FF2B5EF4-FFF2-40B4-BE49-F238E27FC236}">
                <a16:creationId xmlns:a16="http://schemas.microsoft.com/office/drawing/2014/main" id="{B4B9B097-1B37-AE64-17D6-8075AFB2DE00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3</a:t>
            </a:fld>
            <a:endParaRPr lang="cs-CZ"/>
          </a:p>
        </p:txBody>
      </p:sp>
      <p:pic>
        <p:nvPicPr>
          <p:cNvPr id="3" name="Picture 2" descr="A screenshot of a computer&#10;&#10;Description automatically generated">
            <a:extLst>
              <a:ext uri="{FF2B5EF4-FFF2-40B4-BE49-F238E27FC236}">
                <a16:creationId xmlns:a16="http://schemas.microsoft.com/office/drawing/2014/main" id="{354B7C4A-A16C-5990-23B8-7B50596C8AC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1384" y="2372052"/>
            <a:ext cx="4575224" cy="3499797"/>
          </a:xfrm>
          <a:prstGeom prst="rect">
            <a:avLst/>
          </a:prstGeom>
        </p:spPr>
      </p:pic>
      <p:sp>
        <p:nvSpPr>
          <p:cNvPr id="4" name="Bent Arrow 8">
            <a:extLst>
              <a:ext uri="{FF2B5EF4-FFF2-40B4-BE49-F238E27FC236}">
                <a16:creationId xmlns:a16="http://schemas.microsoft.com/office/drawing/2014/main" id="{0A3BF0E2-1741-EC2D-192F-0C9B64CEAEE2}"/>
              </a:ext>
            </a:extLst>
          </p:cNvPr>
          <p:cNvSpPr/>
          <p:nvPr/>
        </p:nvSpPr>
        <p:spPr>
          <a:xfrm rot="10800000" flipH="1">
            <a:off x="4866114" y="5820382"/>
            <a:ext cx="655348" cy="405583"/>
          </a:xfrm>
          <a:prstGeom prst="bentArrow">
            <a:avLst>
              <a:gd name="adj1" fmla="val 13612"/>
              <a:gd name="adj2" fmla="val 19496"/>
              <a:gd name="adj3" fmla="val 25000"/>
              <a:gd name="adj4" fmla="val 87310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pic>
        <p:nvPicPr>
          <p:cNvPr id="5" name="Picture 4" descr="CETAC-ASX-8000.png">
            <a:extLst>
              <a:ext uri="{FF2B5EF4-FFF2-40B4-BE49-F238E27FC236}">
                <a16:creationId xmlns:a16="http://schemas.microsoft.com/office/drawing/2014/main" id="{4FF6CC20-42D2-C03A-D38C-95956784801E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521462" y="5071576"/>
            <a:ext cx="1149075" cy="1295400"/>
          </a:xfrm>
          <a:prstGeom prst="rect">
            <a:avLst/>
          </a:prstGeom>
          <a:noFill/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8" name="Picture 7" descr="A screenshot of a computer&#10;&#10;Description automatically generated">
            <a:extLst>
              <a:ext uri="{FF2B5EF4-FFF2-40B4-BE49-F238E27FC236}">
                <a16:creationId xmlns:a16="http://schemas.microsoft.com/office/drawing/2014/main" id="{DDA6890A-E662-8B0A-12D2-8198D6F1EEC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76732" y="2070001"/>
            <a:ext cx="4967375" cy="3491003"/>
          </a:xfrm>
          <a:prstGeom prst="rect">
            <a:avLst/>
          </a:prstGeom>
        </p:spPr>
      </p:pic>
      <p:sp>
        <p:nvSpPr>
          <p:cNvPr id="6" name="Bent Arrow 12">
            <a:extLst>
              <a:ext uri="{FF2B5EF4-FFF2-40B4-BE49-F238E27FC236}">
                <a16:creationId xmlns:a16="http://schemas.microsoft.com/office/drawing/2014/main" id="{47AE1392-81FE-1B5B-322F-A5BE1B37B693}"/>
              </a:ext>
            </a:extLst>
          </p:cNvPr>
          <p:cNvSpPr/>
          <p:nvPr/>
        </p:nvSpPr>
        <p:spPr>
          <a:xfrm>
            <a:off x="5956359" y="3992963"/>
            <a:ext cx="972000" cy="1078613"/>
          </a:xfrm>
          <a:prstGeom prst="bentArrow">
            <a:avLst>
              <a:gd name="adj1" fmla="val 6646"/>
              <a:gd name="adj2" fmla="val 11507"/>
              <a:gd name="adj3" fmla="val 25000"/>
              <a:gd name="adj4" fmla="val 75000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01644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Zástupný text 18">
            <a:extLst>
              <a:ext uri="{FF2B5EF4-FFF2-40B4-BE49-F238E27FC236}">
                <a16:creationId xmlns:a16="http://schemas.microsoft.com/office/drawing/2014/main" id="{202B8999-5A71-45F6-857C-18D8B9C7680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448782" y="1630428"/>
            <a:ext cx="9921834" cy="1977121"/>
          </a:xfrm>
        </p:spPr>
        <p:txBody>
          <a:bodyPr/>
          <a:lstStyle/>
          <a:p>
            <a:r>
              <a:rPr lang="en-US" dirty="0"/>
              <a:t>Set acquisition parameters</a:t>
            </a:r>
          </a:p>
          <a:p>
            <a:r>
              <a:rPr lang="en-US" dirty="0"/>
              <a:t>Enter sample information</a:t>
            </a:r>
            <a:r>
              <a:rPr lang="cs-CZ" dirty="0"/>
              <a:t> (</a:t>
            </a:r>
            <a:r>
              <a:rPr lang="cs-CZ" dirty="0" err="1"/>
              <a:t>optional</a:t>
            </a:r>
            <a:r>
              <a:rPr lang="cs-CZ" dirty="0"/>
              <a:t>)</a:t>
            </a:r>
            <a:endParaRPr lang="en-US" dirty="0"/>
          </a:p>
          <a:p>
            <a:r>
              <a:rPr lang="en-US" dirty="0"/>
              <a:t>Acquire the first chromatogram</a:t>
            </a:r>
          </a:p>
          <a:p>
            <a:r>
              <a:rPr lang="en-US" dirty="0"/>
              <a:t>Optimize integration parameters</a:t>
            </a:r>
          </a:p>
          <a:p>
            <a:r>
              <a:rPr lang="en-US" dirty="0"/>
              <a:t>Store the method for further analyses</a:t>
            </a:r>
          </a:p>
        </p:txBody>
      </p:sp>
      <p:sp>
        <p:nvSpPr>
          <p:cNvPr id="24" name="Zástupný text 23">
            <a:extLst>
              <a:ext uri="{FF2B5EF4-FFF2-40B4-BE49-F238E27FC236}">
                <a16:creationId xmlns:a16="http://schemas.microsoft.com/office/drawing/2014/main" id="{88439003-BA24-4D03-9515-E45282DCB93B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cs-CZ"/>
              <a:t> </a:t>
            </a:r>
            <a:endParaRPr lang="cs-CZ" dirty="0"/>
          </a:p>
        </p:txBody>
      </p:sp>
      <p:sp>
        <p:nvSpPr>
          <p:cNvPr id="18" name="Nadpis 17">
            <a:extLst>
              <a:ext uri="{FF2B5EF4-FFF2-40B4-BE49-F238E27FC236}">
                <a16:creationId xmlns:a16="http://schemas.microsoft.com/office/drawing/2014/main" id="{94A70AC7-1EFC-4CDC-91A0-19EC9A3811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Method development </a:t>
            </a:r>
            <a:endParaRPr lang="cs-CZ" dirty="0"/>
          </a:p>
        </p:txBody>
      </p:sp>
      <p:sp>
        <p:nvSpPr>
          <p:cNvPr id="26" name="Zástupný text 25">
            <a:extLst>
              <a:ext uri="{FF2B5EF4-FFF2-40B4-BE49-F238E27FC236}">
                <a16:creationId xmlns:a16="http://schemas.microsoft.com/office/drawing/2014/main" id="{0CCDABAA-6C06-4847-B840-8ACC12DD4B02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dirty="0"/>
              <a:t>BASIC OPERATIONS / </a:t>
            </a:r>
            <a:r>
              <a:rPr lang="cs-CZ" dirty="0"/>
              <a:t>METHOD DEVELOPMENT</a:t>
            </a:r>
          </a:p>
        </p:txBody>
      </p:sp>
      <p:sp>
        <p:nvSpPr>
          <p:cNvPr id="29" name="Footer Placeholder 28">
            <a:extLst>
              <a:ext uri="{FF2B5EF4-FFF2-40B4-BE49-F238E27FC236}">
                <a16:creationId xmlns:a16="http://schemas.microsoft.com/office/drawing/2014/main" id="{B58CBC04-8A68-4219-5D25-E24B43C8E491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cs-CZ" dirty="0"/>
              <a:t>P009/100C 24/11/2025</a:t>
            </a:r>
          </a:p>
        </p:txBody>
      </p:sp>
      <p:sp>
        <p:nvSpPr>
          <p:cNvPr id="30" name="Slide Number Placeholder 29">
            <a:extLst>
              <a:ext uri="{FF2B5EF4-FFF2-40B4-BE49-F238E27FC236}">
                <a16:creationId xmlns:a16="http://schemas.microsoft.com/office/drawing/2014/main" id="{B4B9B097-1B37-AE64-17D6-8075AFB2DE00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4</a:t>
            </a:fld>
            <a:endParaRPr lang="cs-CZ"/>
          </a:p>
        </p:txBody>
      </p:sp>
      <p:sp>
        <p:nvSpPr>
          <p:cNvPr id="2" name="Zástupný text 10">
            <a:extLst>
              <a:ext uri="{FF2B5EF4-FFF2-40B4-BE49-F238E27FC236}">
                <a16:creationId xmlns:a16="http://schemas.microsoft.com/office/drawing/2014/main" id="{BC9C3808-3AA0-9C24-E5B5-1C9633F3554C}"/>
              </a:ext>
            </a:extLst>
          </p:cNvPr>
          <p:cNvSpPr txBox="1">
            <a:spLocks/>
          </p:cNvSpPr>
          <p:nvPr/>
        </p:nvSpPr>
        <p:spPr>
          <a:xfrm>
            <a:off x="1166175" y="1002215"/>
            <a:ext cx="10202008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Tx/>
              <a:buNone/>
              <a:defRPr sz="2400" b="0" kern="1200" cap="all" baseline="0">
                <a:solidFill>
                  <a:schemeClr val="tx2"/>
                </a:solidFill>
                <a:latin typeface="+mj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Proposed workflow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106520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Zástupný text 18">
            <a:extLst>
              <a:ext uri="{FF2B5EF4-FFF2-40B4-BE49-F238E27FC236}">
                <a16:creationId xmlns:a16="http://schemas.microsoft.com/office/drawing/2014/main" id="{202B8999-5A71-45F6-857C-18D8B9C7680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7090928" y="5013230"/>
            <a:ext cx="4186672" cy="1476984"/>
          </a:xfrm>
        </p:spPr>
        <p:txBody>
          <a:bodyPr/>
          <a:lstStyle/>
          <a:p>
            <a:r>
              <a:rPr lang="en-US" dirty="0"/>
              <a:t>Accessed from Instrument window</a:t>
            </a:r>
          </a:p>
          <a:p>
            <a:r>
              <a:rPr lang="en-US" dirty="0"/>
              <a:t>Available tabs are dependent on used configuration</a:t>
            </a:r>
          </a:p>
        </p:txBody>
      </p:sp>
      <p:sp>
        <p:nvSpPr>
          <p:cNvPr id="24" name="Zástupný text 23">
            <a:extLst>
              <a:ext uri="{FF2B5EF4-FFF2-40B4-BE49-F238E27FC236}">
                <a16:creationId xmlns:a16="http://schemas.microsoft.com/office/drawing/2014/main" id="{88439003-BA24-4D03-9515-E45282DCB93B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cs-CZ"/>
              <a:t> </a:t>
            </a:r>
            <a:endParaRPr lang="cs-CZ" dirty="0"/>
          </a:p>
        </p:txBody>
      </p:sp>
      <p:sp>
        <p:nvSpPr>
          <p:cNvPr id="18" name="Nadpis 17">
            <a:extLst>
              <a:ext uri="{FF2B5EF4-FFF2-40B4-BE49-F238E27FC236}">
                <a16:creationId xmlns:a16="http://schemas.microsoft.com/office/drawing/2014/main" id="{94A70AC7-1EFC-4CDC-91A0-19EC9A3811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Method development </a:t>
            </a:r>
            <a:endParaRPr lang="cs-CZ" dirty="0"/>
          </a:p>
        </p:txBody>
      </p:sp>
      <p:sp>
        <p:nvSpPr>
          <p:cNvPr id="26" name="Zástupný text 25">
            <a:extLst>
              <a:ext uri="{FF2B5EF4-FFF2-40B4-BE49-F238E27FC236}">
                <a16:creationId xmlns:a16="http://schemas.microsoft.com/office/drawing/2014/main" id="{0CCDABAA-6C06-4847-B840-8ACC12DD4B02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dirty="0"/>
              <a:t>BASIC OPERATIONS / </a:t>
            </a:r>
            <a:r>
              <a:rPr lang="cs-CZ" dirty="0"/>
              <a:t>METHOD DEVELOPMENT</a:t>
            </a:r>
            <a:r>
              <a:rPr lang="en-US" dirty="0"/>
              <a:t> / METHOD SETUP</a:t>
            </a:r>
            <a:endParaRPr lang="cs-CZ" dirty="0"/>
          </a:p>
        </p:txBody>
      </p:sp>
      <p:sp>
        <p:nvSpPr>
          <p:cNvPr id="29" name="Footer Placeholder 28">
            <a:extLst>
              <a:ext uri="{FF2B5EF4-FFF2-40B4-BE49-F238E27FC236}">
                <a16:creationId xmlns:a16="http://schemas.microsoft.com/office/drawing/2014/main" id="{B58CBC04-8A68-4219-5D25-E24B43C8E491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cs-CZ" dirty="0"/>
              <a:t>P009/100C 24/11/2025</a:t>
            </a:r>
          </a:p>
        </p:txBody>
      </p:sp>
      <p:sp>
        <p:nvSpPr>
          <p:cNvPr id="30" name="Slide Number Placeholder 29">
            <a:extLst>
              <a:ext uri="{FF2B5EF4-FFF2-40B4-BE49-F238E27FC236}">
                <a16:creationId xmlns:a16="http://schemas.microsoft.com/office/drawing/2014/main" id="{B4B9B097-1B37-AE64-17D6-8075AFB2DE00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5</a:t>
            </a:fld>
            <a:endParaRPr lang="cs-CZ"/>
          </a:p>
        </p:txBody>
      </p:sp>
      <p:sp>
        <p:nvSpPr>
          <p:cNvPr id="2" name="Zástupný text 10">
            <a:extLst>
              <a:ext uri="{FF2B5EF4-FFF2-40B4-BE49-F238E27FC236}">
                <a16:creationId xmlns:a16="http://schemas.microsoft.com/office/drawing/2014/main" id="{BC9C3808-3AA0-9C24-E5B5-1C9633F3554C}"/>
              </a:ext>
            </a:extLst>
          </p:cNvPr>
          <p:cNvSpPr txBox="1">
            <a:spLocks/>
          </p:cNvSpPr>
          <p:nvPr/>
        </p:nvSpPr>
        <p:spPr>
          <a:xfrm>
            <a:off x="1166175" y="1002215"/>
            <a:ext cx="10202008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Tx/>
              <a:buNone/>
              <a:defRPr sz="2400" b="0" kern="1200" cap="all" baseline="0">
                <a:solidFill>
                  <a:schemeClr val="tx2"/>
                </a:solidFill>
                <a:latin typeface="+mj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 err="1"/>
              <a:t>Method</a:t>
            </a:r>
            <a:r>
              <a:rPr lang="cs-CZ" dirty="0"/>
              <a:t> setup</a:t>
            </a:r>
          </a:p>
        </p:txBody>
      </p:sp>
      <p:pic>
        <p:nvPicPr>
          <p:cNvPr id="8" name="Obrázek 7" descr="Obsah obrázku text, snímek obrazovky, software, Počítačová ikona&#10;&#10;Popis byl vytvořen automaticky">
            <a:extLst>
              <a:ext uri="{FF2B5EF4-FFF2-40B4-BE49-F238E27FC236}">
                <a16:creationId xmlns:a16="http://schemas.microsoft.com/office/drawing/2014/main" id="{0E378A39-DF3B-8297-92AC-A5531368E45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5328" y="1402366"/>
            <a:ext cx="3945644" cy="2843790"/>
          </a:xfrm>
          <a:prstGeom prst="rect">
            <a:avLst/>
          </a:prstGeom>
        </p:spPr>
      </p:pic>
      <p:pic>
        <p:nvPicPr>
          <p:cNvPr id="15" name="Obrázek 14" descr="Obsah obrázku text, snímek obrazovky, software, displej&#10;&#10;Popis byl vytvořen automaticky">
            <a:extLst>
              <a:ext uri="{FF2B5EF4-FFF2-40B4-BE49-F238E27FC236}">
                <a16:creationId xmlns:a16="http://schemas.microsoft.com/office/drawing/2014/main" id="{7246A032-23F8-3180-9DE1-0A103097089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94972" y="1402366"/>
            <a:ext cx="3945644" cy="2843790"/>
          </a:xfrm>
          <a:prstGeom prst="rect">
            <a:avLst/>
          </a:prstGeom>
        </p:spPr>
      </p:pic>
      <p:pic>
        <p:nvPicPr>
          <p:cNvPr id="7" name="Picture 6" descr="A screenshot of a computer&#10;&#10;Description automatically generated">
            <a:extLst>
              <a:ext uri="{FF2B5EF4-FFF2-40B4-BE49-F238E27FC236}">
                <a16:creationId xmlns:a16="http://schemas.microsoft.com/office/drawing/2014/main" id="{78C929A2-D853-D0AB-A7E4-25B13E9DCC8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3306" y="4149995"/>
            <a:ext cx="2830148" cy="1988989"/>
          </a:xfrm>
          <a:prstGeom prst="rect">
            <a:avLst/>
          </a:prstGeom>
        </p:spPr>
      </p:pic>
      <p:sp>
        <p:nvSpPr>
          <p:cNvPr id="9" name="Rounded Rectangle 17">
            <a:extLst>
              <a:ext uri="{FF2B5EF4-FFF2-40B4-BE49-F238E27FC236}">
                <a16:creationId xmlns:a16="http://schemas.microsoft.com/office/drawing/2014/main" id="{01964797-7DAC-D02C-DB8D-95061C8628F2}"/>
              </a:ext>
            </a:extLst>
          </p:cNvPr>
          <p:cNvSpPr/>
          <p:nvPr/>
        </p:nvSpPr>
        <p:spPr>
          <a:xfrm>
            <a:off x="3273306" y="4400243"/>
            <a:ext cx="472444" cy="507882"/>
          </a:xfrm>
          <a:prstGeom prst="roundRect">
            <a:avLst>
              <a:gd name="adj" fmla="val 6180"/>
            </a:avLst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ounded Rectangle 17">
            <a:extLst>
              <a:ext uri="{FF2B5EF4-FFF2-40B4-BE49-F238E27FC236}">
                <a16:creationId xmlns:a16="http://schemas.microsoft.com/office/drawing/2014/main" id="{F20F8DBA-2858-FB71-6CCF-0A99DC0DE02B}"/>
              </a:ext>
            </a:extLst>
          </p:cNvPr>
          <p:cNvSpPr/>
          <p:nvPr/>
        </p:nvSpPr>
        <p:spPr>
          <a:xfrm>
            <a:off x="1262742" y="3901403"/>
            <a:ext cx="3835253" cy="120894"/>
          </a:xfrm>
          <a:prstGeom prst="roundRect">
            <a:avLst>
              <a:gd name="adj" fmla="val 6180"/>
            </a:avLst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Rounded Rectangle 17">
            <a:extLst>
              <a:ext uri="{FF2B5EF4-FFF2-40B4-BE49-F238E27FC236}">
                <a16:creationId xmlns:a16="http://schemas.microsoft.com/office/drawing/2014/main" id="{0D99164F-4B59-D277-E6E3-C93A8ACC16BD}"/>
              </a:ext>
            </a:extLst>
          </p:cNvPr>
          <p:cNvSpPr/>
          <p:nvPr/>
        </p:nvSpPr>
        <p:spPr>
          <a:xfrm>
            <a:off x="5554824" y="3901403"/>
            <a:ext cx="2082593" cy="120894"/>
          </a:xfrm>
          <a:prstGeom prst="roundRect">
            <a:avLst>
              <a:gd name="adj" fmla="val 6180"/>
            </a:avLst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Bent Arrow 18">
            <a:extLst>
              <a:ext uri="{FF2B5EF4-FFF2-40B4-BE49-F238E27FC236}">
                <a16:creationId xmlns:a16="http://schemas.microsoft.com/office/drawing/2014/main" id="{3FE62CE3-A46D-83EF-74F7-CE2AE57D87BB}"/>
              </a:ext>
            </a:extLst>
          </p:cNvPr>
          <p:cNvSpPr/>
          <p:nvPr/>
        </p:nvSpPr>
        <p:spPr>
          <a:xfrm rot="16200000">
            <a:off x="2167488" y="3663993"/>
            <a:ext cx="747514" cy="1464124"/>
          </a:xfrm>
          <a:prstGeom prst="bentArrow">
            <a:avLst>
              <a:gd name="adj1" fmla="val 3917"/>
              <a:gd name="adj2" fmla="val 11437"/>
              <a:gd name="adj3" fmla="val 25000"/>
              <a:gd name="adj4" fmla="val 42969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3" name="Bent Arrow 19">
            <a:extLst>
              <a:ext uri="{FF2B5EF4-FFF2-40B4-BE49-F238E27FC236}">
                <a16:creationId xmlns:a16="http://schemas.microsoft.com/office/drawing/2014/main" id="{518E719E-118A-9B5D-BF85-427C31DA1F4D}"/>
              </a:ext>
            </a:extLst>
          </p:cNvPr>
          <p:cNvSpPr/>
          <p:nvPr/>
        </p:nvSpPr>
        <p:spPr>
          <a:xfrm rot="5400000" flipH="1">
            <a:off x="5272572" y="2495476"/>
            <a:ext cx="747514" cy="3801158"/>
          </a:xfrm>
          <a:prstGeom prst="bentArrow">
            <a:avLst>
              <a:gd name="adj1" fmla="val 3917"/>
              <a:gd name="adj2" fmla="val 11437"/>
              <a:gd name="adj3" fmla="val 25000"/>
              <a:gd name="adj4" fmla="val 42969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114706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Zástupný text 18">
            <a:extLst>
              <a:ext uri="{FF2B5EF4-FFF2-40B4-BE49-F238E27FC236}">
                <a16:creationId xmlns:a16="http://schemas.microsoft.com/office/drawing/2014/main" id="{202B8999-5A71-45F6-857C-18D8B9C7680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448782" y="1630428"/>
            <a:ext cx="2841278" cy="1533410"/>
          </a:xfrm>
        </p:spPr>
        <p:txBody>
          <a:bodyPr/>
          <a:lstStyle/>
          <a:p>
            <a:r>
              <a:rPr lang="en-US" dirty="0"/>
              <a:t>Description</a:t>
            </a:r>
          </a:p>
          <a:p>
            <a:pPr lvl="1"/>
            <a:r>
              <a:rPr lang="en-US" dirty="0"/>
              <a:t>Informative</a:t>
            </a:r>
          </a:p>
          <a:p>
            <a:r>
              <a:rPr lang="en-US" dirty="0" err="1"/>
              <a:t>Autostop</a:t>
            </a:r>
            <a:r>
              <a:rPr lang="en-US" dirty="0"/>
              <a:t> &amp; Run time</a:t>
            </a:r>
          </a:p>
          <a:p>
            <a:r>
              <a:rPr lang="en-US" dirty="0"/>
              <a:t>External Start/Stop</a:t>
            </a:r>
          </a:p>
        </p:txBody>
      </p:sp>
      <p:sp>
        <p:nvSpPr>
          <p:cNvPr id="24" name="Zástupný text 23">
            <a:extLst>
              <a:ext uri="{FF2B5EF4-FFF2-40B4-BE49-F238E27FC236}">
                <a16:creationId xmlns:a16="http://schemas.microsoft.com/office/drawing/2014/main" id="{88439003-BA24-4D03-9515-E45282DCB93B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cs-CZ"/>
              <a:t> </a:t>
            </a:r>
            <a:endParaRPr lang="cs-CZ" dirty="0"/>
          </a:p>
        </p:txBody>
      </p:sp>
      <p:sp>
        <p:nvSpPr>
          <p:cNvPr id="18" name="Nadpis 17">
            <a:extLst>
              <a:ext uri="{FF2B5EF4-FFF2-40B4-BE49-F238E27FC236}">
                <a16:creationId xmlns:a16="http://schemas.microsoft.com/office/drawing/2014/main" id="{94A70AC7-1EFC-4CDC-91A0-19EC9A3811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Method setup </a:t>
            </a:r>
            <a:endParaRPr lang="cs-CZ" dirty="0"/>
          </a:p>
        </p:txBody>
      </p:sp>
      <p:sp>
        <p:nvSpPr>
          <p:cNvPr id="26" name="Zástupný text 25">
            <a:extLst>
              <a:ext uri="{FF2B5EF4-FFF2-40B4-BE49-F238E27FC236}">
                <a16:creationId xmlns:a16="http://schemas.microsoft.com/office/drawing/2014/main" id="{0CCDABAA-6C06-4847-B840-8ACC12DD4B02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dirty="0"/>
              <a:t>BASIC OPERATIONS / </a:t>
            </a:r>
            <a:r>
              <a:rPr lang="cs-CZ" dirty="0"/>
              <a:t>METHOD DEVELOPMENT / </a:t>
            </a:r>
            <a:r>
              <a:rPr lang="en-US" dirty="0"/>
              <a:t>METHOD SETUP / </a:t>
            </a:r>
            <a:r>
              <a:rPr lang="cs-CZ" dirty="0"/>
              <a:t>MEASUREMENT TAB</a:t>
            </a:r>
          </a:p>
        </p:txBody>
      </p:sp>
      <p:sp>
        <p:nvSpPr>
          <p:cNvPr id="29" name="Footer Placeholder 28">
            <a:extLst>
              <a:ext uri="{FF2B5EF4-FFF2-40B4-BE49-F238E27FC236}">
                <a16:creationId xmlns:a16="http://schemas.microsoft.com/office/drawing/2014/main" id="{B58CBC04-8A68-4219-5D25-E24B43C8E491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cs-CZ" dirty="0"/>
              <a:t>P009/100C 24/11/2025</a:t>
            </a:r>
          </a:p>
        </p:txBody>
      </p:sp>
      <p:sp>
        <p:nvSpPr>
          <p:cNvPr id="30" name="Slide Number Placeholder 29">
            <a:extLst>
              <a:ext uri="{FF2B5EF4-FFF2-40B4-BE49-F238E27FC236}">
                <a16:creationId xmlns:a16="http://schemas.microsoft.com/office/drawing/2014/main" id="{B4B9B097-1B37-AE64-17D6-8075AFB2DE00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6</a:t>
            </a:fld>
            <a:endParaRPr lang="cs-CZ"/>
          </a:p>
        </p:txBody>
      </p:sp>
      <p:sp>
        <p:nvSpPr>
          <p:cNvPr id="2" name="Zástupný text 10">
            <a:extLst>
              <a:ext uri="{FF2B5EF4-FFF2-40B4-BE49-F238E27FC236}">
                <a16:creationId xmlns:a16="http://schemas.microsoft.com/office/drawing/2014/main" id="{BC9C3808-3AA0-9C24-E5B5-1C9633F3554C}"/>
              </a:ext>
            </a:extLst>
          </p:cNvPr>
          <p:cNvSpPr txBox="1">
            <a:spLocks/>
          </p:cNvSpPr>
          <p:nvPr/>
        </p:nvSpPr>
        <p:spPr>
          <a:xfrm>
            <a:off x="1166175" y="1002215"/>
            <a:ext cx="10202008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Tx/>
              <a:buNone/>
              <a:defRPr sz="2400" b="0" kern="1200" cap="all" baseline="0">
                <a:solidFill>
                  <a:schemeClr val="tx2"/>
                </a:solidFill>
                <a:latin typeface="+mj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Measurement tab</a:t>
            </a:r>
            <a:endParaRPr lang="cs-CZ" dirty="0"/>
          </a:p>
        </p:txBody>
      </p:sp>
      <p:pic>
        <p:nvPicPr>
          <p:cNvPr id="4" name="Picture 3" descr="A screenshot of a computer&#10;&#10;Description automatically generated">
            <a:extLst>
              <a:ext uri="{FF2B5EF4-FFF2-40B4-BE49-F238E27FC236}">
                <a16:creationId xmlns:a16="http://schemas.microsoft.com/office/drawing/2014/main" id="{D93B0B8F-9087-AB0A-692C-A4768CC826B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2697" y="1260587"/>
            <a:ext cx="6400800" cy="4901184"/>
          </a:xfrm>
          <a:prstGeom prst="rect">
            <a:avLst/>
          </a:prstGeom>
        </p:spPr>
      </p:pic>
      <p:sp>
        <p:nvSpPr>
          <p:cNvPr id="5" name="Rounded Rectangle 17">
            <a:extLst>
              <a:ext uri="{FF2B5EF4-FFF2-40B4-BE49-F238E27FC236}">
                <a16:creationId xmlns:a16="http://schemas.microsoft.com/office/drawing/2014/main" id="{8EF2ED98-45E5-0D65-5DA6-252218F3DE76}"/>
              </a:ext>
            </a:extLst>
          </p:cNvPr>
          <p:cNvSpPr/>
          <p:nvPr/>
        </p:nvSpPr>
        <p:spPr>
          <a:xfrm>
            <a:off x="4889449" y="2387392"/>
            <a:ext cx="2971648" cy="3089975"/>
          </a:xfrm>
          <a:prstGeom prst="roundRect">
            <a:avLst>
              <a:gd name="adj" fmla="val 6180"/>
            </a:avLst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Rounded Rectangle 17">
            <a:extLst>
              <a:ext uri="{FF2B5EF4-FFF2-40B4-BE49-F238E27FC236}">
                <a16:creationId xmlns:a16="http://schemas.microsoft.com/office/drawing/2014/main" id="{0E928679-2E9E-54BB-A3A3-086F4A344238}"/>
              </a:ext>
            </a:extLst>
          </p:cNvPr>
          <p:cNvSpPr/>
          <p:nvPr/>
        </p:nvSpPr>
        <p:spPr>
          <a:xfrm>
            <a:off x="9360273" y="2533685"/>
            <a:ext cx="1111977" cy="1158901"/>
          </a:xfrm>
          <a:prstGeom prst="roundRect">
            <a:avLst>
              <a:gd name="adj" fmla="val 6180"/>
            </a:avLst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" name="Rounded Rectangle 17">
            <a:extLst>
              <a:ext uri="{FF2B5EF4-FFF2-40B4-BE49-F238E27FC236}">
                <a16:creationId xmlns:a16="http://schemas.microsoft.com/office/drawing/2014/main" id="{80BAF444-8388-2E42-C352-52B80C2D1F21}"/>
              </a:ext>
            </a:extLst>
          </p:cNvPr>
          <p:cNvSpPr/>
          <p:nvPr/>
        </p:nvSpPr>
        <p:spPr>
          <a:xfrm>
            <a:off x="9360273" y="3869832"/>
            <a:ext cx="1111977" cy="1607534"/>
          </a:xfrm>
          <a:prstGeom prst="roundRect">
            <a:avLst>
              <a:gd name="adj" fmla="val 6180"/>
            </a:avLst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556212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Zástupný text 18">
            <a:extLst>
              <a:ext uri="{FF2B5EF4-FFF2-40B4-BE49-F238E27FC236}">
                <a16:creationId xmlns:a16="http://schemas.microsoft.com/office/drawing/2014/main" id="{202B8999-5A71-45F6-857C-18D8B9C7680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448782" y="1630428"/>
            <a:ext cx="2841278" cy="1541104"/>
          </a:xfrm>
        </p:spPr>
        <p:txBody>
          <a:bodyPr/>
          <a:lstStyle/>
          <a:p>
            <a:r>
              <a:rPr lang="cs-CZ" dirty="0"/>
              <a:t>Device</a:t>
            </a:r>
            <a:r>
              <a:rPr lang="en-US" dirty="0"/>
              <a:t>-</a:t>
            </a:r>
            <a:r>
              <a:rPr lang="cs-CZ" dirty="0"/>
              <a:t>spe</a:t>
            </a:r>
            <a:r>
              <a:rPr lang="en-US" dirty="0"/>
              <a:t>c</a:t>
            </a:r>
            <a:r>
              <a:rPr lang="cs-CZ" dirty="0" err="1"/>
              <a:t>ific</a:t>
            </a:r>
            <a:r>
              <a:rPr lang="cs-CZ" dirty="0"/>
              <a:t> </a:t>
            </a:r>
          </a:p>
          <a:p>
            <a:r>
              <a:rPr lang="en-US" b="1" dirty="0"/>
              <a:t>Cannot</a:t>
            </a:r>
            <a:r>
              <a:rPr lang="en-US" dirty="0"/>
              <a:t> be modified during acquisition</a:t>
            </a:r>
          </a:p>
          <a:p>
            <a:r>
              <a:rPr lang="en-US" dirty="0"/>
              <a:t>“Enabled” checkbox</a:t>
            </a:r>
          </a:p>
        </p:txBody>
      </p:sp>
      <p:sp>
        <p:nvSpPr>
          <p:cNvPr id="24" name="Zástupný text 23">
            <a:extLst>
              <a:ext uri="{FF2B5EF4-FFF2-40B4-BE49-F238E27FC236}">
                <a16:creationId xmlns:a16="http://schemas.microsoft.com/office/drawing/2014/main" id="{88439003-BA24-4D03-9515-E45282DCB93B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cs-CZ"/>
              <a:t> </a:t>
            </a:r>
            <a:endParaRPr lang="cs-CZ" dirty="0"/>
          </a:p>
        </p:txBody>
      </p:sp>
      <p:sp>
        <p:nvSpPr>
          <p:cNvPr id="18" name="Nadpis 17">
            <a:extLst>
              <a:ext uri="{FF2B5EF4-FFF2-40B4-BE49-F238E27FC236}">
                <a16:creationId xmlns:a16="http://schemas.microsoft.com/office/drawing/2014/main" id="{94A70AC7-1EFC-4CDC-91A0-19EC9A3811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Method setup </a:t>
            </a:r>
            <a:endParaRPr lang="cs-CZ" dirty="0"/>
          </a:p>
        </p:txBody>
      </p:sp>
      <p:sp>
        <p:nvSpPr>
          <p:cNvPr id="26" name="Zástupný text 25">
            <a:extLst>
              <a:ext uri="{FF2B5EF4-FFF2-40B4-BE49-F238E27FC236}">
                <a16:creationId xmlns:a16="http://schemas.microsoft.com/office/drawing/2014/main" id="{0CCDABAA-6C06-4847-B840-8ACC12DD4B02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dirty="0"/>
              <a:t>BASIC OPERATIONS / </a:t>
            </a:r>
            <a:r>
              <a:rPr lang="cs-CZ" dirty="0"/>
              <a:t>METHOD DEVELOPMENT / </a:t>
            </a:r>
            <a:r>
              <a:rPr lang="en-US" dirty="0"/>
              <a:t>METHOD SETUP / ACQUISITION</a:t>
            </a:r>
            <a:r>
              <a:rPr lang="cs-CZ" dirty="0"/>
              <a:t> TAB</a:t>
            </a:r>
          </a:p>
        </p:txBody>
      </p:sp>
      <p:sp>
        <p:nvSpPr>
          <p:cNvPr id="29" name="Footer Placeholder 28">
            <a:extLst>
              <a:ext uri="{FF2B5EF4-FFF2-40B4-BE49-F238E27FC236}">
                <a16:creationId xmlns:a16="http://schemas.microsoft.com/office/drawing/2014/main" id="{B58CBC04-8A68-4219-5D25-E24B43C8E491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cs-CZ" dirty="0"/>
              <a:t>P009/100C 24/11/2025</a:t>
            </a:r>
          </a:p>
        </p:txBody>
      </p:sp>
      <p:sp>
        <p:nvSpPr>
          <p:cNvPr id="30" name="Slide Number Placeholder 29">
            <a:extLst>
              <a:ext uri="{FF2B5EF4-FFF2-40B4-BE49-F238E27FC236}">
                <a16:creationId xmlns:a16="http://schemas.microsoft.com/office/drawing/2014/main" id="{B4B9B097-1B37-AE64-17D6-8075AFB2DE00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7</a:t>
            </a:fld>
            <a:endParaRPr lang="cs-CZ"/>
          </a:p>
        </p:txBody>
      </p:sp>
      <p:sp>
        <p:nvSpPr>
          <p:cNvPr id="2" name="Zástupný text 10">
            <a:extLst>
              <a:ext uri="{FF2B5EF4-FFF2-40B4-BE49-F238E27FC236}">
                <a16:creationId xmlns:a16="http://schemas.microsoft.com/office/drawing/2014/main" id="{BC9C3808-3AA0-9C24-E5B5-1C9633F3554C}"/>
              </a:ext>
            </a:extLst>
          </p:cNvPr>
          <p:cNvSpPr txBox="1">
            <a:spLocks/>
          </p:cNvSpPr>
          <p:nvPr/>
        </p:nvSpPr>
        <p:spPr>
          <a:xfrm>
            <a:off x="1166175" y="1002215"/>
            <a:ext cx="10202008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Tx/>
              <a:buNone/>
              <a:defRPr sz="2400" b="0" kern="1200" cap="all" baseline="0">
                <a:solidFill>
                  <a:schemeClr val="tx2"/>
                </a:solidFill>
                <a:latin typeface="+mj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acquisition tab</a:t>
            </a:r>
            <a:endParaRPr lang="cs-CZ" dirty="0"/>
          </a:p>
        </p:txBody>
      </p:sp>
      <p:pic>
        <p:nvPicPr>
          <p:cNvPr id="10" name="Picture 9" descr="A screenshot of a computer&#10;&#10;Description automatically generated">
            <a:extLst>
              <a:ext uri="{FF2B5EF4-FFF2-40B4-BE49-F238E27FC236}">
                <a16:creationId xmlns:a16="http://schemas.microsoft.com/office/drawing/2014/main" id="{527C2643-29F4-7FBD-ACBB-C4A24ED72A7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4304" y="1260587"/>
            <a:ext cx="6404608" cy="4899176"/>
          </a:xfrm>
          <a:prstGeom prst="rect">
            <a:avLst/>
          </a:prstGeom>
        </p:spPr>
      </p:pic>
      <p:sp>
        <p:nvSpPr>
          <p:cNvPr id="5" name="Rounded Rectangle 17">
            <a:extLst>
              <a:ext uri="{FF2B5EF4-FFF2-40B4-BE49-F238E27FC236}">
                <a16:creationId xmlns:a16="http://schemas.microsoft.com/office/drawing/2014/main" id="{8EF2ED98-45E5-0D65-5DA6-252218F3DE76}"/>
              </a:ext>
            </a:extLst>
          </p:cNvPr>
          <p:cNvSpPr/>
          <p:nvPr/>
        </p:nvSpPr>
        <p:spPr>
          <a:xfrm>
            <a:off x="5416762" y="3155956"/>
            <a:ext cx="1733550" cy="542925"/>
          </a:xfrm>
          <a:prstGeom prst="roundRect">
            <a:avLst>
              <a:gd name="adj" fmla="val 6180"/>
            </a:avLst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Rounded Rectangle 17">
            <a:extLst>
              <a:ext uri="{FF2B5EF4-FFF2-40B4-BE49-F238E27FC236}">
                <a16:creationId xmlns:a16="http://schemas.microsoft.com/office/drawing/2014/main" id="{0E928679-2E9E-54BB-A3A3-086F4A344238}"/>
              </a:ext>
            </a:extLst>
          </p:cNvPr>
          <p:cNvSpPr/>
          <p:nvPr/>
        </p:nvSpPr>
        <p:spPr>
          <a:xfrm>
            <a:off x="6206102" y="2112312"/>
            <a:ext cx="1576667" cy="748369"/>
          </a:xfrm>
          <a:prstGeom prst="roundRect">
            <a:avLst>
              <a:gd name="adj" fmla="val 6180"/>
            </a:avLst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" name="Rounded Rectangle 17">
            <a:extLst>
              <a:ext uri="{FF2B5EF4-FFF2-40B4-BE49-F238E27FC236}">
                <a16:creationId xmlns:a16="http://schemas.microsoft.com/office/drawing/2014/main" id="{80BAF444-8388-2E42-C352-52B80C2D1F21}"/>
              </a:ext>
            </a:extLst>
          </p:cNvPr>
          <p:cNvSpPr/>
          <p:nvPr/>
        </p:nvSpPr>
        <p:spPr>
          <a:xfrm>
            <a:off x="7782769" y="2109861"/>
            <a:ext cx="653418" cy="274570"/>
          </a:xfrm>
          <a:prstGeom prst="roundRect">
            <a:avLst>
              <a:gd name="adj" fmla="val 6180"/>
            </a:avLst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22232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Zástupný text 18">
            <a:extLst>
              <a:ext uri="{FF2B5EF4-FFF2-40B4-BE49-F238E27FC236}">
                <a16:creationId xmlns:a16="http://schemas.microsoft.com/office/drawing/2014/main" id="{202B8999-5A71-45F6-857C-18D8B9C7680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448781" y="1630428"/>
            <a:ext cx="7152293" cy="489534"/>
          </a:xfrm>
        </p:spPr>
        <p:txBody>
          <a:bodyPr/>
          <a:lstStyle/>
          <a:p>
            <a:r>
              <a:rPr lang="en-US" dirty="0"/>
              <a:t>Signal out of range = loss of information</a:t>
            </a:r>
          </a:p>
        </p:txBody>
      </p:sp>
      <p:sp>
        <p:nvSpPr>
          <p:cNvPr id="24" name="Zástupný text 23">
            <a:extLst>
              <a:ext uri="{FF2B5EF4-FFF2-40B4-BE49-F238E27FC236}">
                <a16:creationId xmlns:a16="http://schemas.microsoft.com/office/drawing/2014/main" id="{88439003-BA24-4D03-9515-E45282DCB93B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cs-CZ" dirty="0"/>
              <a:t> </a:t>
            </a:r>
          </a:p>
        </p:txBody>
      </p:sp>
      <p:sp>
        <p:nvSpPr>
          <p:cNvPr id="18" name="Nadpis 17">
            <a:extLst>
              <a:ext uri="{FF2B5EF4-FFF2-40B4-BE49-F238E27FC236}">
                <a16:creationId xmlns:a16="http://schemas.microsoft.com/office/drawing/2014/main" id="{94A70AC7-1EFC-4CDC-91A0-19EC9A3811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Method setup </a:t>
            </a:r>
            <a:endParaRPr lang="cs-CZ" dirty="0"/>
          </a:p>
        </p:txBody>
      </p:sp>
      <p:sp>
        <p:nvSpPr>
          <p:cNvPr id="26" name="Zástupný text 25">
            <a:extLst>
              <a:ext uri="{FF2B5EF4-FFF2-40B4-BE49-F238E27FC236}">
                <a16:creationId xmlns:a16="http://schemas.microsoft.com/office/drawing/2014/main" id="{0CCDABAA-6C06-4847-B840-8ACC12DD4B02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dirty="0"/>
              <a:t>BASIC OPERATIONS / </a:t>
            </a:r>
            <a:r>
              <a:rPr lang="cs-CZ" dirty="0"/>
              <a:t>METHOD DEVELOPMENT / </a:t>
            </a:r>
            <a:r>
              <a:rPr lang="en-US" dirty="0"/>
              <a:t>METHOD SETUP / ACQUISITION</a:t>
            </a:r>
            <a:r>
              <a:rPr lang="cs-CZ" dirty="0"/>
              <a:t> TAB</a:t>
            </a:r>
            <a:r>
              <a:rPr lang="en-US" dirty="0"/>
              <a:t> / SIGNAL RANGE</a:t>
            </a:r>
            <a:endParaRPr lang="cs-CZ" dirty="0"/>
          </a:p>
        </p:txBody>
      </p:sp>
      <p:sp>
        <p:nvSpPr>
          <p:cNvPr id="29" name="Footer Placeholder 28">
            <a:extLst>
              <a:ext uri="{FF2B5EF4-FFF2-40B4-BE49-F238E27FC236}">
                <a16:creationId xmlns:a16="http://schemas.microsoft.com/office/drawing/2014/main" id="{B58CBC04-8A68-4219-5D25-E24B43C8E491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cs-CZ" dirty="0"/>
              <a:t>P009/100C 24/11/2025</a:t>
            </a:r>
          </a:p>
        </p:txBody>
      </p:sp>
      <p:sp>
        <p:nvSpPr>
          <p:cNvPr id="30" name="Slide Number Placeholder 29">
            <a:extLst>
              <a:ext uri="{FF2B5EF4-FFF2-40B4-BE49-F238E27FC236}">
                <a16:creationId xmlns:a16="http://schemas.microsoft.com/office/drawing/2014/main" id="{B4B9B097-1B37-AE64-17D6-8075AFB2DE00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8</a:t>
            </a:fld>
            <a:endParaRPr lang="cs-CZ"/>
          </a:p>
        </p:txBody>
      </p:sp>
      <p:sp>
        <p:nvSpPr>
          <p:cNvPr id="2" name="Zástupný text 10">
            <a:extLst>
              <a:ext uri="{FF2B5EF4-FFF2-40B4-BE49-F238E27FC236}">
                <a16:creationId xmlns:a16="http://schemas.microsoft.com/office/drawing/2014/main" id="{BC9C3808-3AA0-9C24-E5B5-1C9633F3554C}"/>
              </a:ext>
            </a:extLst>
          </p:cNvPr>
          <p:cNvSpPr txBox="1">
            <a:spLocks/>
          </p:cNvSpPr>
          <p:nvPr/>
        </p:nvSpPr>
        <p:spPr>
          <a:xfrm>
            <a:off x="1166175" y="1002215"/>
            <a:ext cx="10202008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Tx/>
              <a:buNone/>
              <a:defRPr sz="2400" b="0" kern="1200" cap="all" baseline="0">
                <a:solidFill>
                  <a:schemeClr val="tx2"/>
                </a:solidFill>
                <a:latin typeface="+mj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Signal range</a:t>
            </a:r>
            <a:endParaRPr lang="cs-CZ" dirty="0"/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05A2881E-7629-1426-09B4-BDFC331F6B67}"/>
              </a:ext>
            </a:extLst>
          </p:cNvPr>
          <p:cNvGrpSpPr/>
          <p:nvPr/>
        </p:nvGrpSpPr>
        <p:grpSpPr>
          <a:xfrm>
            <a:off x="2007476" y="2232572"/>
            <a:ext cx="7924800" cy="4016302"/>
            <a:chOff x="1463748" y="2641082"/>
            <a:chExt cx="7924800" cy="4016302"/>
          </a:xfrm>
        </p:grpSpPr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10EE43E6-0AA2-61D8-E0C8-8E1362DF329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/>
            <a:stretch>
              <a:fillRect/>
            </a:stretch>
          </p:blipFill>
          <p:spPr bwMode="auto">
            <a:xfrm>
              <a:off x="2073348" y="2641082"/>
              <a:ext cx="7315200" cy="4016302"/>
            </a:xfrm>
            <a:prstGeom prst="rect">
              <a:avLst/>
            </a:prstGeom>
            <a:noFill/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</p:pic>
        <p:sp>
          <p:nvSpPr>
            <p:cNvPr id="8" name="Left Brace 7">
              <a:extLst>
                <a:ext uri="{FF2B5EF4-FFF2-40B4-BE49-F238E27FC236}">
                  <a16:creationId xmlns:a16="http://schemas.microsoft.com/office/drawing/2014/main" id="{A9F2B2CF-8095-747F-7EB2-85B88A8F0884}"/>
                </a:ext>
              </a:extLst>
            </p:cNvPr>
            <p:cNvSpPr/>
            <p:nvPr/>
          </p:nvSpPr>
          <p:spPr>
            <a:xfrm>
              <a:off x="1746062" y="5231882"/>
              <a:ext cx="327286" cy="1425502"/>
            </a:xfrm>
            <a:prstGeom prst="leftBrace">
              <a:avLst/>
            </a:prstGeom>
            <a:ln w="22225">
              <a:solidFill>
                <a:srgbClr val="E46C0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9" name="Left Brace 8">
              <a:extLst>
                <a:ext uri="{FF2B5EF4-FFF2-40B4-BE49-F238E27FC236}">
                  <a16:creationId xmlns:a16="http://schemas.microsoft.com/office/drawing/2014/main" id="{0C55C098-7D09-B122-56C3-5B1739EAC9DC}"/>
                </a:ext>
              </a:extLst>
            </p:cNvPr>
            <p:cNvSpPr/>
            <p:nvPr/>
          </p:nvSpPr>
          <p:spPr>
            <a:xfrm>
              <a:off x="1463748" y="3174483"/>
              <a:ext cx="327286" cy="3480815"/>
            </a:xfrm>
            <a:prstGeom prst="leftBrace">
              <a:avLst/>
            </a:prstGeom>
            <a:ln w="22225">
              <a:solidFill>
                <a:srgbClr val="37609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1" name="Multiply 13">
              <a:extLst>
                <a:ext uri="{FF2B5EF4-FFF2-40B4-BE49-F238E27FC236}">
                  <a16:creationId xmlns:a16="http://schemas.microsoft.com/office/drawing/2014/main" id="{98EB8B68-5815-B2BA-BE88-20453254D6A9}"/>
                </a:ext>
              </a:extLst>
            </p:cNvPr>
            <p:cNvSpPr/>
            <p:nvPr/>
          </p:nvSpPr>
          <p:spPr>
            <a:xfrm>
              <a:off x="2267761" y="3246826"/>
              <a:ext cx="2514600" cy="2286000"/>
            </a:xfrm>
            <a:prstGeom prst="mathMultiply">
              <a:avLst>
                <a:gd name="adj1" fmla="val 2314"/>
              </a:avLst>
            </a:prstGeom>
            <a:solidFill>
              <a:srgbClr val="E46C0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2" name="Multiply 14">
              <a:extLst>
                <a:ext uri="{FF2B5EF4-FFF2-40B4-BE49-F238E27FC236}">
                  <a16:creationId xmlns:a16="http://schemas.microsoft.com/office/drawing/2014/main" id="{A799AA88-1B4B-A45D-92BD-8D32B8E5D142}"/>
                </a:ext>
              </a:extLst>
            </p:cNvPr>
            <p:cNvSpPr/>
            <p:nvPr/>
          </p:nvSpPr>
          <p:spPr>
            <a:xfrm>
              <a:off x="5098682" y="4254957"/>
              <a:ext cx="1600200" cy="1454728"/>
            </a:xfrm>
            <a:prstGeom prst="mathMultiply">
              <a:avLst>
                <a:gd name="adj1" fmla="val 2314"/>
              </a:avLst>
            </a:prstGeom>
            <a:solidFill>
              <a:srgbClr val="E46C0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3" name="Line 11">
              <a:extLst>
                <a:ext uri="{FF2B5EF4-FFF2-40B4-BE49-F238E27FC236}">
                  <a16:creationId xmlns:a16="http://schemas.microsoft.com/office/drawing/2014/main" id="{FCB30170-93F5-D6D4-88C8-0683EC26F33B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159073" y="5231882"/>
              <a:ext cx="7229475" cy="0"/>
            </a:xfrm>
            <a:prstGeom prst="line">
              <a:avLst/>
            </a:prstGeom>
            <a:noFill/>
            <a:ln w="19050" cap="rnd">
              <a:solidFill>
                <a:schemeClr val="tx1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38109329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Zástupný text 18">
            <a:extLst>
              <a:ext uri="{FF2B5EF4-FFF2-40B4-BE49-F238E27FC236}">
                <a16:creationId xmlns:a16="http://schemas.microsoft.com/office/drawing/2014/main" id="{202B8999-5A71-45F6-857C-18D8B9C7680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448781" y="1630428"/>
            <a:ext cx="7152293" cy="1461595"/>
          </a:xfrm>
        </p:spPr>
        <p:txBody>
          <a:bodyPr/>
          <a:lstStyle/>
          <a:p>
            <a:r>
              <a:rPr lang="en-US" dirty="0"/>
              <a:t>Too low = not enough datapoints per peak = incorrect results</a:t>
            </a:r>
          </a:p>
          <a:p>
            <a:r>
              <a:rPr lang="en-US" dirty="0"/>
              <a:t>“Correct” rate is dependent on HW and analytical application</a:t>
            </a:r>
          </a:p>
          <a:p>
            <a:pPr lvl="1"/>
            <a:r>
              <a:rPr lang="en-US" dirty="0"/>
              <a:t>GC detectors – usually 25-50 Hz</a:t>
            </a:r>
          </a:p>
          <a:p>
            <a:pPr lvl="1"/>
            <a:r>
              <a:rPr lang="en-US" dirty="0"/>
              <a:t>LC and Spectral detectors – according to application and HW parameters</a:t>
            </a:r>
          </a:p>
        </p:txBody>
      </p:sp>
      <p:sp>
        <p:nvSpPr>
          <p:cNvPr id="24" name="Zástupný text 23">
            <a:extLst>
              <a:ext uri="{FF2B5EF4-FFF2-40B4-BE49-F238E27FC236}">
                <a16:creationId xmlns:a16="http://schemas.microsoft.com/office/drawing/2014/main" id="{88439003-BA24-4D03-9515-E45282DCB93B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cs-CZ" dirty="0"/>
              <a:t> </a:t>
            </a:r>
          </a:p>
        </p:txBody>
      </p:sp>
      <p:sp>
        <p:nvSpPr>
          <p:cNvPr id="18" name="Nadpis 17">
            <a:extLst>
              <a:ext uri="{FF2B5EF4-FFF2-40B4-BE49-F238E27FC236}">
                <a16:creationId xmlns:a16="http://schemas.microsoft.com/office/drawing/2014/main" id="{94A70AC7-1EFC-4CDC-91A0-19EC9A3811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Method setup </a:t>
            </a:r>
            <a:endParaRPr lang="cs-CZ" dirty="0"/>
          </a:p>
        </p:txBody>
      </p:sp>
      <p:sp>
        <p:nvSpPr>
          <p:cNvPr id="26" name="Zástupný text 25">
            <a:extLst>
              <a:ext uri="{FF2B5EF4-FFF2-40B4-BE49-F238E27FC236}">
                <a16:creationId xmlns:a16="http://schemas.microsoft.com/office/drawing/2014/main" id="{0CCDABAA-6C06-4847-B840-8ACC12DD4B02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dirty="0"/>
              <a:t>BASIC OPERATIONS / </a:t>
            </a:r>
            <a:r>
              <a:rPr lang="cs-CZ" dirty="0"/>
              <a:t>METHOD DEVELOPMENT / </a:t>
            </a:r>
            <a:r>
              <a:rPr lang="en-US" dirty="0"/>
              <a:t>METHOD SETUP / ACQUISITION</a:t>
            </a:r>
            <a:r>
              <a:rPr lang="cs-CZ" dirty="0"/>
              <a:t> TAB</a:t>
            </a:r>
            <a:r>
              <a:rPr lang="en-US" dirty="0"/>
              <a:t> / SAMPLE RATE</a:t>
            </a:r>
            <a:endParaRPr lang="cs-CZ" dirty="0"/>
          </a:p>
        </p:txBody>
      </p:sp>
      <p:sp>
        <p:nvSpPr>
          <p:cNvPr id="29" name="Footer Placeholder 28">
            <a:extLst>
              <a:ext uri="{FF2B5EF4-FFF2-40B4-BE49-F238E27FC236}">
                <a16:creationId xmlns:a16="http://schemas.microsoft.com/office/drawing/2014/main" id="{B58CBC04-8A68-4219-5D25-E24B43C8E491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cs-CZ" dirty="0"/>
              <a:t>P009/100C 24/11/2025</a:t>
            </a:r>
          </a:p>
        </p:txBody>
      </p:sp>
      <p:sp>
        <p:nvSpPr>
          <p:cNvPr id="30" name="Slide Number Placeholder 29">
            <a:extLst>
              <a:ext uri="{FF2B5EF4-FFF2-40B4-BE49-F238E27FC236}">
                <a16:creationId xmlns:a16="http://schemas.microsoft.com/office/drawing/2014/main" id="{B4B9B097-1B37-AE64-17D6-8075AFB2DE00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9</a:t>
            </a:fld>
            <a:endParaRPr lang="cs-CZ"/>
          </a:p>
        </p:txBody>
      </p:sp>
      <p:sp>
        <p:nvSpPr>
          <p:cNvPr id="2" name="Zástupný text 10">
            <a:extLst>
              <a:ext uri="{FF2B5EF4-FFF2-40B4-BE49-F238E27FC236}">
                <a16:creationId xmlns:a16="http://schemas.microsoft.com/office/drawing/2014/main" id="{BC9C3808-3AA0-9C24-E5B5-1C9633F3554C}"/>
              </a:ext>
            </a:extLst>
          </p:cNvPr>
          <p:cNvSpPr txBox="1">
            <a:spLocks/>
          </p:cNvSpPr>
          <p:nvPr/>
        </p:nvSpPr>
        <p:spPr>
          <a:xfrm>
            <a:off x="1166175" y="1002215"/>
            <a:ext cx="10202008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Tx/>
              <a:buNone/>
              <a:defRPr sz="2400" b="0" kern="1200" cap="all" baseline="0">
                <a:solidFill>
                  <a:schemeClr val="tx2"/>
                </a:solidFill>
                <a:latin typeface="+mj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SAMPLE RATE</a:t>
            </a:r>
            <a:endParaRPr lang="cs-CZ" dirty="0"/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C9B943F2-31B1-2854-606A-185D118C5045}"/>
              </a:ext>
            </a:extLst>
          </p:cNvPr>
          <p:cNvGrpSpPr/>
          <p:nvPr/>
        </p:nvGrpSpPr>
        <p:grpSpPr>
          <a:xfrm>
            <a:off x="1776047" y="3452224"/>
            <a:ext cx="8358906" cy="2262286"/>
            <a:chOff x="1776047" y="3452224"/>
            <a:chExt cx="8358906" cy="2262286"/>
          </a:xfrm>
        </p:grpSpPr>
        <p:pic>
          <p:nvPicPr>
            <p:cNvPr id="5" name="Picture 10">
              <a:extLst>
                <a:ext uri="{FF2B5EF4-FFF2-40B4-BE49-F238E27FC236}">
                  <a16:creationId xmlns:a16="http://schemas.microsoft.com/office/drawing/2014/main" id="{5650B09C-C3FC-8947-0476-A54945BF639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1776047" y="3452224"/>
              <a:ext cx="3988953" cy="226228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</p:pic>
        <p:pic>
          <p:nvPicPr>
            <p:cNvPr id="6" name="Picture 12">
              <a:extLst>
                <a:ext uri="{FF2B5EF4-FFF2-40B4-BE49-F238E27FC236}">
                  <a16:creationId xmlns:a16="http://schemas.microsoft.com/office/drawing/2014/main" id="{82A80DC9-91C9-2D02-9286-5EB16CFD75F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6146000" y="3452224"/>
              <a:ext cx="3988953" cy="226228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</p:pic>
        <p:sp>
          <p:nvSpPr>
            <p:cNvPr id="7" name="Right Arrow 17">
              <a:extLst>
                <a:ext uri="{FF2B5EF4-FFF2-40B4-BE49-F238E27FC236}">
                  <a16:creationId xmlns:a16="http://schemas.microsoft.com/office/drawing/2014/main" id="{E4C51F14-DDFE-4648-3BDF-1BEDD99C5C8C}"/>
                </a:ext>
              </a:extLst>
            </p:cNvPr>
            <p:cNvSpPr/>
            <p:nvPr/>
          </p:nvSpPr>
          <p:spPr>
            <a:xfrm>
              <a:off x="5612600" y="4442824"/>
              <a:ext cx="914400" cy="457200"/>
            </a:xfrm>
            <a:prstGeom prst="rightArrow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AA6E8CBB-0BD3-29F6-8F2C-3B012165D450}"/>
                </a:ext>
              </a:extLst>
            </p:cNvPr>
            <p:cNvSpPr txBox="1"/>
            <p:nvPr/>
          </p:nvSpPr>
          <p:spPr>
            <a:xfrm>
              <a:off x="8533009" y="3717354"/>
              <a:ext cx="1488558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400" dirty="0">
                  <a:solidFill>
                    <a:srgbClr val="E46C0A"/>
                  </a:solidFill>
                </a:rPr>
                <a:t>Low Sample Rate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699833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Zástupný text 18">
            <a:extLst>
              <a:ext uri="{FF2B5EF4-FFF2-40B4-BE49-F238E27FC236}">
                <a16:creationId xmlns:a16="http://schemas.microsoft.com/office/drawing/2014/main" id="{202B8999-5A71-45F6-857C-18D8B9C7680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448781" y="1630428"/>
            <a:ext cx="4549261" cy="1848881"/>
          </a:xfrm>
        </p:spPr>
        <p:txBody>
          <a:bodyPr/>
          <a:lstStyle/>
          <a:p>
            <a:r>
              <a:rPr lang="en-US" dirty="0"/>
              <a:t>Parameters are applied to measured chromatograms</a:t>
            </a:r>
          </a:p>
          <a:p>
            <a:r>
              <a:rPr lang="en-US" dirty="0"/>
              <a:t>Selection of integration algorithm </a:t>
            </a:r>
          </a:p>
          <a:p>
            <a:r>
              <a:rPr lang="en-US" dirty="0"/>
              <a:t>Integration table is separate for each signal</a:t>
            </a:r>
          </a:p>
        </p:txBody>
      </p:sp>
      <p:sp>
        <p:nvSpPr>
          <p:cNvPr id="24" name="Zástupný text 23">
            <a:extLst>
              <a:ext uri="{FF2B5EF4-FFF2-40B4-BE49-F238E27FC236}">
                <a16:creationId xmlns:a16="http://schemas.microsoft.com/office/drawing/2014/main" id="{88439003-BA24-4D03-9515-E45282DCB93B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cs-CZ"/>
              <a:t> </a:t>
            </a:r>
            <a:endParaRPr lang="cs-CZ" dirty="0"/>
          </a:p>
        </p:txBody>
      </p:sp>
      <p:sp>
        <p:nvSpPr>
          <p:cNvPr id="18" name="Nadpis 17">
            <a:extLst>
              <a:ext uri="{FF2B5EF4-FFF2-40B4-BE49-F238E27FC236}">
                <a16:creationId xmlns:a16="http://schemas.microsoft.com/office/drawing/2014/main" id="{94A70AC7-1EFC-4CDC-91A0-19EC9A3811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Method setup </a:t>
            </a:r>
            <a:endParaRPr lang="cs-CZ" dirty="0"/>
          </a:p>
        </p:txBody>
      </p:sp>
      <p:sp>
        <p:nvSpPr>
          <p:cNvPr id="26" name="Zástupný text 25">
            <a:extLst>
              <a:ext uri="{FF2B5EF4-FFF2-40B4-BE49-F238E27FC236}">
                <a16:creationId xmlns:a16="http://schemas.microsoft.com/office/drawing/2014/main" id="{0CCDABAA-6C06-4847-B840-8ACC12DD4B02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dirty="0"/>
              <a:t>BASIC OPERATIONS / </a:t>
            </a:r>
            <a:r>
              <a:rPr lang="cs-CZ" dirty="0"/>
              <a:t>METHOD DEVELOPMENT / </a:t>
            </a:r>
            <a:r>
              <a:rPr lang="en-US" dirty="0"/>
              <a:t>METHOD SETUP / INTEGRATION</a:t>
            </a:r>
            <a:r>
              <a:rPr lang="cs-CZ" dirty="0"/>
              <a:t> TAB</a:t>
            </a:r>
          </a:p>
        </p:txBody>
      </p:sp>
      <p:sp>
        <p:nvSpPr>
          <p:cNvPr id="29" name="Footer Placeholder 28">
            <a:extLst>
              <a:ext uri="{FF2B5EF4-FFF2-40B4-BE49-F238E27FC236}">
                <a16:creationId xmlns:a16="http://schemas.microsoft.com/office/drawing/2014/main" id="{B58CBC04-8A68-4219-5D25-E24B43C8E491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cs-CZ" dirty="0"/>
              <a:t>P009/100C 24/11/2025</a:t>
            </a:r>
          </a:p>
        </p:txBody>
      </p:sp>
      <p:sp>
        <p:nvSpPr>
          <p:cNvPr id="30" name="Slide Number Placeholder 29">
            <a:extLst>
              <a:ext uri="{FF2B5EF4-FFF2-40B4-BE49-F238E27FC236}">
                <a16:creationId xmlns:a16="http://schemas.microsoft.com/office/drawing/2014/main" id="{B4B9B097-1B37-AE64-17D6-8075AFB2DE00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10</a:t>
            </a:fld>
            <a:endParaRPr lang="cs-CZ"/>
          </a:p>
        </p:txBody>
      </p:sp>
      <p:sp>
        <p:nvSpPr>
          <p:cNvPr id="2" name="Zástupný text 10">
            <a:extLst>
              <a:ext uri="{FF2B5EF4-FFF2-40B4-BE49-F238E27FC236}">
                <a16:creationId xmlns:a16="http://schemas.microsoft.com/office/drawing/2014/main" id="{BC9C3808-3AA0-9C24-E5B5-1C9633F3554C}"/>
              </a:ext>
            </a:extLst>
          </p:cNvPr>
          <p:cNvSpPr txBox="1">
            <a:spLocks/>
          </p:cNvSpPr>
          <p:nvPr/>
        </p:nvSpPr>
        <p:spPr>
          <a:xfrm>
            <a:off x="1166175" y="1002215"/>
            <a:ext cx="10202008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Tx/>
              <a:buNone/>
              <a:defRPr sz="2400" b="0" kern="1200" cap="all" baseline="0">
                <a:solidFill>
                  <a:schemeClr val="tx2"/>
                </a:solidFill>
                <a:latin typeface="+mj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integration tab</a:t>
            </a:r>
            <a:endParaRPr lang="cs-CZ" dirty="0"/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FBC7E478-507E-7804-1A53-5A7E5415BC3E}"/>
              </a:ext>
            </a:extLst>
          </p:cNvPr>
          <p:cNvGrpSpPr/>
          <p:nvPr/>
        </p:nvGrpSpPr>
        <p:grpSpPr>
          <a:xfrm>
            <a:off x="6193958" y="1681631"/>
            <a:ext cx="5486642" cy="4196983"/>
            <a:chOff x="6193958" y="1681631"/>
            <a:chExt cx="5486642" cy="4196983"/>
          </a:xfrm>
        </p:grpSpPr>
        <p:pic>
          <p:nvPicPr>
            <p:cNvPr id="4" name="Picture 3" descr="A screenshot of a computer&#10;&#10;Description automatically generated">
              <a:extLst>
                <a:ext uri="{FF2B5EF4-FFF2-40B4-BE49-F238E27FC236}">
                  <a16:creationId xmlns:a16="http://schemas.microsoft.com/office/drawing/2014/main" id="{95BF5B64-8CFC-E58B-D099-C6CF3CECA74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193958" y="1681631"/>
              <a:ext cx="5486642" cy="4196983"/>
            </a:xfrm>
            <a:prstGeom prst="rect">
              <a:avLst/>
            </a:prstGeom>
          </p:spPr>
        </p:pic>
        <p:sp>
          <p:nvSpPr>
            <p:cNvPr id="5" name="Rounded Rectangle 17">
              <a:extLst>
                <a:ext uri="{FF2B5EF4-FFF2-40B4-BE49-F238E27FC236}">
                  <a16:creationId xmlns:a16="http://schemas.microsoft.com/office/drawing/2014/main" id="{8EF2ED98-45E5-0D65-5DA6-252218F3DE76}"/>
                </a:ext>
              </a:extLst>
            </p:cNvPr>
            <p:cNvSpPr/>
            <p:nvPr/>
          </p:nvSpPr>
          <p:spPr>
            <a:xfrm>
              <a:off x="9876443" y="2400980"/>
              <a:ext cx="1733550" cy="256495"/>
            </a:xfrm>
            <a:prstGeom prst="roundRect">
              <a:avLst>
                <a:gd name="adj" fmla="val 6180"/>
              </a:avLst>
            </a:prstGeom>
            <a:noFill/>
            <a:ln w="190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" name="Rounded Rectangle 17">
              <a:extLst>
                <a:ext uri="{FF2B5EF4-FFF2-40B4-BE49-F238E27FC236}">
                  <a16:creationId xmlns:a16="http://schemas.microsoft.com/office/drawing/2014/main" id="{0E928679-2E9E-54BB-A3A3-086F4A344238}"/>
                </a:ext>
              </a:extLst>
            </p:cNvPr>
            <p:cNvSpPr/>
            <p:nvPr/>
          </p:nvSpPr>
          <p:spPr>
            <a:xfrm>
              <a:off x="6343650" y="2860040"/>
              <a:ext cx="3124200" cy="988060"/>
            </a:xfrm>
            <a:prstGeom prst="roundRect">
              <a:avLst>
                <a:gd name="adj" fmla="val 6180"/>
              </a:avLst>
            </a:prstGeom>
            <a:noFill/>
            <a:ln w="190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24929197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Zástupný text 18">
            <a:extLst>
              <a:ext uri="{FF2B5EF4-FFF2-40B4-BE49-F238E27FC236}">
                <a16:creationId xmlns:a16="http://schemas.microsoft.com/office/drawing/2014/main" id="{202B8999-5A71-45F6-857C-18D8B9C7680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7639393" y="2255531"/>
            <a:ext cx="4549261" cy="1533410"/>
          </a:xfrm>
        </p:spPr>
        <p:txBody>
          <a:bodyPr/>
          <a:lstStyle/>
          <a:p>
            <a:r>
              <a:rPr lang="en-US" dirty="0"/>
              <a:t>Global parameters</a:t>
            </a:r>
          </a:p>
          <a:p>
            <a:pPr lvl="1"/>
            <a:r>
              <a:rPr lang="en-US" dirty="0"/>
              <a:t>Peak width, Threshold, Bunching, Slope</a:t>
            </a:r>
          </a:p>
          <a:p>
            <a:r>
              <a:rPr lang="en-US" dirty="0"/>
              <a:t>Integration Interval</a:t>
            </a:r>
          </a:p>
          <a:p>
            <a:r>
              <a:rPr lang="en-US" dirty="0"/>
              <a:t>Other interval and peak functions</a:t>
            </a:r>
          </a:p>
        </p:txBody>
      </p:sp>
      <p:sp>
        <p:nvSpPr>
          <p:cNvPr id="24" name="Zástupný text 23">
            <a:extLst>
              <a:ext uri="{FF2B5EF4-FFF2-40B4-BE49-F238E27FC236}">
                <a16:creationId xmlns:a16="http://schemas.microsoft.com/office/drawing/2014/main" id="{88439003-BA24-4D03-9515-E45282DCB93B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cs-CZ"/>
              <a:t> </a:t>
            </a:r>
            <a:endParaRPr lang="cs-CZ" dirty="0"/>
          </a:p>
        </p:txBody>
      </p:sp>
      <p:sp>
        <p:nvSpPr>
          <p:cNvPr id="18" name="Nadpis 17">
            <a:extLst>
              <a:ext uri="{FF2B5EF4-FFF2-40B4-BE49-F238E27FC236}">
                <a16:creationId xmlns:a16="http://schemas.microsoft.com/office/drawing/2014/main" id="{94A70AC7-1EFC-4CDC-91A0-19EC9A3811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Method setup </a:t>
            </a:r>
            <a:endParaRPr lang="cs-CZ" dirty="0"/>
          </a:p>
        </p:txBody>
      </p:sp>
      <p:sp>
        <p:nvSpPr>
          <p:cNvPr id="26" name="Zástupný text 25">
            <a:extLst>
              <a:ext uri="{FF2B5EF4-FFF2-40B4-BE49-F238E27FC236}">
                <a16:creationId xmlns:a16="http://schemas.microsoft.com/office/drawing/2014/main" id="{0CCDABAA-6C06-4847-B840-8ACC12DD4B02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dirty="0"/>
              <a:t>BASIC OPERATIONS / </a:t>
            </a:r>
            <a:r>
              <a:rPr lang="cs-CZ" dirty="0"/>
              <a:t>METHOD DEVELOPMENT / </a:t>
            </a:r>
            <a:r>
              <a:rPr lang="en-US" dirty="0"/>
              <a:t>METHOD SETUP / INTEGRATION</a:t>
            </a:r>
            <a:r>
              <a:rPr lang="cs-CZ" dirty="0"/>
              <a:t> TAB</a:t>
            </a:r>
            <a:r>
              <a:rPr lang="en-US" dirty="0"/>
              <a:t> / INTEGRATION PARAMETERS</a:t>
            </a:r>
            <a:endParaRPr lang="cs-CZ" dirty="0"/>
          </a:p>
        </p:txBody>
      </p:sp>
      <p:sp>
        <p:nvSpPr>
          <p:cNvPr id="29" name="Footer Placeholder 28">
            <a:extLst>
              <a:ext uri="{FF2B5EF4-FFF2-40B4-BE49-F238E27FC236}">
                <a16:creationId xmlns:a16="http://schemas.microsoft.com/office/drawing/2014/main" id="{B58CBC04-8A68-4219-5D25-E24B43C8E491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cs-CZ" dirty="0"/>
              <a:t>P009/100C 24/11/2025</a:t>
            </a:r>
          </a:p>
        </p:txBody>
      </p:sp>
      <p:sp>
        <p:nvSpPr>
          <p:cNvPr id="30" name="Slide Number Placeholder 29">
            <a:extLst>
              <a:ext uri="{FF2B5EF4-FFF2-40B4-BE49-F238E27FC236}">
                <a16:creationId xmlns:a16="http://schemas.microsoft.com/office/drawing/2014/main" id="{B4B9B097-1B37-AE64-17D6-8075AFB2DE00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11</a:t>
            </a:fld>
            <a:endParaRPr lang="cs-CZ"/>
          </a:p>
        </p:txBody>
      </p:sp>
      <p:sp>
        <p:nvSpPr>
          <p:cNvPr id="2" name="Zástupný text 10">
            <a:extLst>
              <a:ext uri="{FF2B5EF4-FFF2-40B4-BE49-F238E27FC236}">
                <a16:creationId xmlns:a16="http://schemas.microsoft.com/office/drawing/2014/main" id="{BC9C3808-3AA0-9C24-E5B5-1C9633F3554C}"/>
              </a:ext>
            </a:extLst>
          </p:cNvPr>
          <p:cNvSpPr txBox="1">
            <a:spLocks/>
          </p:cNvSpPr>
          <p:nvPr/>
        </p:nvSpPr>
        <p:spPr>
          <a:xfrm>
            <a:off x="1166175" y="1002215"/>
            <a:ext cx="10202008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Tx/>
              <a:buNone/>
              <a:defRPr sz="2400" b="0" kern="1200" cap="all" baseline="0">
                <a:solidFill>
                  <a:schemeClr val="tx2"/>
                </a:solidFill>
                <a:latin typeface="+mj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integration parameters</a:t>
            </a:r>
            <a:endParaRPr lang="cs-CZ" dirty="0"/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FC16995C-68EC-FB13-42BC-F6648DC77622}"/>
              </a:ext>
            </a:extLst>
          </p:cNvPr>
          <p:cNvGrpSpPr/>
          <p:nvPr/>
        </p:nvGrpSpPr>
        <p:grpSpPr>
          <a:xfrm>
            <a:off x="421333" y="2002564"/>
            <a:ext cx="6999623" cy="3668515"/>
            <a:chOff x="2241884" y="2122061"/>
            <a:chExt cx="8162924" cy="4173138"/>
          </a:xfrm>
        </p:grpSpPr>
        <p:pic>
          <p:nvPicPr>
            <p:cNvPr id="7" name="Picture 2">
              <a:extLst>
                <a:ext uri="{FF2B5EF4-FFF2-40B4-BE49-F238E27FC236}">
                  <a16:creationId xmlns:a16="http://schemas.microsoft.com/office/drawing/2014/main" id="{3D63A64B-7F34-372E-C7A5-E8C053C4DFA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241884" y="2122061"/>
              <a:ext cx="8162924" cy="4173138"/>
            </a:xfrm>
            <a:prstGeom prst="rect">
              <a:avLst/>
            </a:prstGeom>
            <a:noFill/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</p:pic>
        <p:sp>
          <p:nvSpPr>
            <p:cNvPr id="8" name="Line 4">
              <a:extLst>
                <a:ext uri="{FF2B5EF4-FFF2-40B4-BE49-F238E27FC236}">
                  <a16:creationId xmlns:a16="http://schemas.microsoft.com/office/drawing/2014/main" id="{E2663FAB-994E-4FC4-36E6-3132399B1319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4385008" y="3430263"/>
              <a:ext cx="4953000" cy="0"/>
            </a:xfrm>
            <a:prstGeom prst="line">
              <a:avLst/>
            </a:prstGeom>
            <a:noFill/>
            <a:ln w="25400">
              <a:solidFill>
                <a:srgbClr val="E46C0A"/>
              </a:solidFill>
              <a:round/>
              <a:headEnd type="triangle" w="med" len="med"/>
              <a:tailEnd type="triangle" w="med" len="med"/>
            </a:ln>
          </p:spPr>
          <p:txBody>
            <a:bodyPr lIns="90000" tIns="46800" rIns="90000" bIns="46800"/>
            <a:lstStyle/>
            <a:p>
              <a:r>
                <a:rPr lang="en-US" dirty="0">
                  <a:solidFill>
                    <a:srgbClr val="E46C0A"/>
                  </a:solidFill>
                </a:rPr>
                <a:t> </a:t>
              </a:r>
            </a:p>
          </p:txBody>
        </p:sp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D1316339-40AB-DB06-2678-4EC4F46FD96E}"/>
                </a:ext>
              </a:extLst>
            </p:cNvPr>
            <p:cNvGrpSpPr/>
            <p:nvPr/>
          </p:nvGrpSpPr>
          <p:grpSpPr>
            <a:xfrm>
              <a:off x="2324050" y="5055789"/>
              <a:ext cx="1143000" cy="914400"/>
              <a:chOff x="685800" y="4876800"/>
              <a:chExt cx="1143000" cy="914400"/>
            </a:xfrm>
          </p:grpSpPr>
          <p:cxnSp>
            <p:nvCxnSpPr>
              <p:cNvPr id="17" name="Straight Connector 16">
                <a:extLst>
                  <a:ext uri="{FF2B5EF4-FFF2-40B4-BE49-F238E27FC236}">
                    <a16:creationId xmlns:a16="http://schemas.microsoft.com/office/drawing/2014/main" id="{475E684C-D2B6-A319-6D7F-7F72DAEE9949}"/>
                  </a:ext>
                </a:extLst>
              </p:cNvPr>
              <p:cNvCxnSpPr/>
              <p:nvPr/>
            </p:nvCxnSpPr>
            <p:spPr>
              <a:xfrm>
                <a:off x="685800" y="5791200"/>
                <a:ext cx="1143000" cy="0"/>
              </a:xfrm>
              <a:prstGeom prst="line">
                <a:avLst/>
              </a:prstGeom>
              <a:ln w="12700">
                <a:solidFill>
                  <a:srgbClr val="E46C0A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" name="Straight Connector 19">
                <a:extLst>
                  <a:ext uri="{FF2B5EF4-FFF2-40B4-BE49-F238E27FC236}">
                    <a16:creationId xmlns:a16="http://schemas.microsoft.com/office/drawing/2014/main" id="{23827AB0-B7CF-059E-DF8A-24B6AD491EC8}"/>
                  </a:ext>
                </a:extLst>
              </p:cNvPr>
              <p:cNvCxnSpPr/>
              <p:nvPr/>
            </p:nvCxnSpPr>
            <p:spPr>
              <a:xfrm>
                <a:off x="685800" y="5410200"/>
                <a:ext cx="1143000" cy="0"/>
              </a:xfrm>
              <a:prstGeom prst="line">
                <a:avLst/>
              </a:prstGeom>
              <a:ln w="12700">
                <a:solidFill>
                  <a:srgbClr val="E46C0A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" name="Straight Arrow Connector 20">
                <a:extLst>
                  <a:ext uri="{FF2B5EF4-FFF2-40B4-BE49-F238E27FC236}">
                    <a16:creationId xmlns:a16="http://schemas.microsoft.com/office/drawing/2014/main" id="{0BBEB15A-D9E4-F2D9-1F58-263BD8F3ABDC}"/>
                  </a:ext>
                </a:extLst>
              </p:cNvPr>
              <p:cNvCxnSpPr/>
              <p:nvPr/>
            </p:nvCxnSpPr>
            <p:spPr>
              <a:xfrm flipV="1">
                <a:off x="1676400" y="5410200"/>
                <a:ext cx="0" cy="381000"/>
              </a:xfrm>
              <a:prstGeom prst="straightConnector1">
                <a:avLst/>
              </a:prstGeom>
              <a:noFill/>
              <a:ln w="25400">
                <a:solidFill>
                  <a:srgbClr val="E46C0A"/>
                </a:solidFill>
                <a:round/>
                <a:headEnd type="triangle" w="med" len="med"/>
                <a:tailEnd type="triangle" w="med" len="med"/>
              </a:ln>
            </p:spPr>
          </p:cxnSp>
          <p:sp>
            <p:nvSpPr>
              <p:cNvPr id="22" name="Text Box 5">
                <a:extLst>
                  <a:ext uri="{FF2B5EF4-FFF2-40B4-BE49-F238E27FC236}">
                    <a16:creationId xmlns:a16="http://schemas.microsoft.com/office/drawing/2014/main" id="{F7C233E3-3012-0D8B-A23A-F9FDA9F96481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685800" y="4876800"/>
                <a:ext cx="1092263" cy="340735"/>
              </a:xfrm>
              <a:prstGeom prst="rect">
                <a:avLst/>
              </a:prstGeom>
              <a:noFill/>
              <a:ln w="25400">
                <a:noFill/>
                <a:miter lim="800000"/>
                <a:headEnd/>
                <a:tailEnd/>
              </a:ln>
            </p:spPr>
            <p:txBody>
              <a:bodyPr wrap="none" lIns="90000" tIns="46800" rIns="90000" bIns="46800">
                <a:spAutoFit/>
              </a:bodyPr>
              <a:lstStyle/>
              <a:p>
                <a:r>
                  <a:rPr lang="en-US" sz="1600" dirty="0">
                    <a:solidFill>
                      <a:srgbClr val="E46C0A"/>
                    </a:solidFill>
                    <a:latin typeface="Arial" charset="0"/>
                  </a:rPr>
                  <a:t>Threshold</a:t>
                </a:r>
              </a:p>
            </p:txBody>
          </p:sp>
        </p:grp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5A14CC8C-C246-BC1A-C8D5-89A52286BCA1}"/>
                </a:ext>
              </a:extLst>
            </p:cNvPr>
            <p:cNvCxnSpPr/>
            <p:nvPr/>
          </p:nvCxnSpPr>
          <p:spPr>
            <a:xfrm>
              <a:off x="4385008" y="3125463"/>
              <a:ext cx="0" cy="2057400"/>
            </a:xfrm>
            <a:prstGeom prst="line">
              <a:avLst/>
            </a:prstGeom>
            <a:ln w="12700">
              <a:solidFill>
                <a:srgbClr val="E46C0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BB76CF43-03F5-AA82-6ECD-6CA8A6D232EE}"/>
                </a:ext>
              </a:extLst>
            </p:cNvPr>
            <p:cNvCxnSpPr/>
            <p:nvPr/>
          </p:nvCxnSpPr>
          <p:spPr>
            <a:xfrm>
              <a:off x="9345126" y="3125463"/>
              <a:ext cx="0" cy="2057400"/>
            </a:xfrm>
            <a:prstGeom prst="line">
              <a:avLst/>
            </a:prstGeom>
            <a:ln w="12700">
              <a:solidFill>
                <a:srgbClr val="E46C0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2" name="Group 11">
              <a:extLst>
                <a:ext uri="{FF2B5EF4-FFF2-40B4-BE49-F238E27FC236}">
                  <a16:creationId xmlns:a16="http://schemas.microsoft.com/office/drawing/2014/main" id="{6DA615CC-1885-6115-D4E5-85D6FA425034}"/>
                </a:ext>
              </a:extLst>
            </p:cNvPr>
            <p:cNvGrpSpPr/>
            <p:nvPr/>
          </p:nvGrpSpPr>
          <p:grpSpPr>
            <a:xfrm>
              <a:off x="4918408" y="5944863"/>
              <a:ext cx="1640835" cy="340735"/>
              <a:chOff x="3276600" y="5715000"/>
              <a:chExt cx="1640835" cy="340735"/>
            </a:xfrm>
          </p:grpSpPr>
          <p:sp>
            <p:nvSpPr>
              <p:cNvPr id="13" name="Text Box 5">
                <a:extLst>
                  <a:ext uri="{FF2B5EF4-FFF2-40B4-BE49-F238E27FC236}">
                    <a16:creationId xmlns:a16="http://schemas.microsoft.com/office/drawing/2014/main" id="{340560A5-2362-9C8F-F0C0-0C91F922FDEA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3733800" y="5715000"/>
                <a:ext cx="1183635" cy="340735"/>
              </a:xfrm>
              <a:prstGeom prst="rect">
                <a:avLst/>
              </a:prstGeom>
              <a:noFill/>
              <a:ln w="25400">
                <a:noFill/>
                <a:miter lim="800000"/>
                <a:headEnd/>
                <a:tailEnd/>
              </a:ln>
            </p:spPr>
            <p:txBody>
              <a:bodyPr wrap="none" lIns="90000" tIns="46800" rIns="90000" bIns="46800">
                <a:spAutoFit/>
              </a:bodyPr>
              <a:lstStyle/>
              <a:p>
                <a:r>
                  <a:rPr lang="en-US" sz="1600" dirty="0">
                    <a:solidFill>
                      <a:srgbClr val="E46C0A"/>
                    </a:solidFill>
                    <a:latin typeface="Arial" charset="0"/>
                  </a:rPr>
                  <a:t>Peak width</a:t>
                </a:r>
              </a:p>
            </p:txBody>
          </p:sp>
          <p:sp>
            <p:nvSpPr>
              <p:cNvPr id="14" name="Line 4">
                <a:extLst>
                  <a:ext uri="{FF2B5EF4-FFF2-40B4-BE49-F238E27FC236}">
                    <a16:creationId xmlns:a16="http://schemas.microsoft.com/office/drawing/2014/main" id="{455CEEC7-70E7-3D9E-B978-E0AC1E71E000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3276600" y="5791200"/>
                <a:ext cx="381000" cy="0"/>
              </a:xfrm>
              <a:prstGeom prst="line">
                <a:avLst/>
              </a:prstGeom>
              <a:noFill/>
              <a:ln w="25400">
                <a:solidFill>
                  <a:srgbClr val="E46C0A"/>
                </a:solidFill>
                <a:round/>
                <a:headEnd type="triangle" w="med" len="med"/>
                <a:tailEnd type="triangle" w="med" len="med"/>
              </a:ln>
            </p:spPr>
            <p:txBody>
              <a:bodyPr lIns="90000" tIns="46800" rIns="90000" bIns="46800"/>
              <a:lstStyle/>
              <a:p>
                <a:r>
                  <a:rPr lang="en-US" dirty="0">
                    <a:solidFill>
                      <a:srgbClr val="E46C0A"/>
                    </a:solidFill>
                  </a:rPr>
                  <a:t> </a:t>
                </a:r>
              </a:p>
            </p:txBody>
          </p:sp>
          <p:cxnSp>
            <p:nvCxnSpPr>
              <p:cNvPr id="15" name="Straight Connector 14">
                <a:extLst>
                  <a:ext uri="{FF2B5EF4-FFF2-40B4-BE49-F238E27FC236}">
                    <a16:creationId xmlns:a16="http://schemas.microsoft.com/office/drawing/2014/main" id="{BD037E26-5947-822C-48D2-B86BB279663C}"/>
                  </a:ext>
                </a:extLst>
              </p:cNvPr>
              <p:cNvCxnSpPr/>
              <p:nvPr/>
            </p:nvCxnSpPr>
            <p:spPr>
              <a:xfrm>
                <a:off x="3276600" y="5715000"/>
                <a:ext cx="0" cy="152400"/>
              </a:xfrm>
              <a:prstGeom prst="line">
                <a:avLst/>
              </a:prstGeom>
              <a:ln w="12700">
                <a:solidFill>
                  <a:srgbClr val="E46C0A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" name="Straight Connector 15">
                <a:extLst>
                  <a:ext uri="{FF2B5EF4-FFF2-40B4-BE49-F238E27FC236}">
                    <a16:creationId xmlns:a16="http://schemas.microsoft.com/office/drawing/2014/main" id="{96B4F241-87FD-CD3D-C2A7-8C20D8705890}"/>
                  </a:ext>
                </a:extLst>
              </p:cNvPr>
              <p:cNvCxnSpPr/>
              <p:nvPr/>
            </p:nvCxnSpPr>
            <p:spPr>
              <a:xfrm>
                <a:off x="3657600" y="5715000"/>
                <a:ext cx="0" cy="152400"/>
              </a:xfrm>
              <a:prstGeom prst="line">
                <a:avLst/>
              </a:prstGeom>
              <a:ln w="12700">
                <a:solidFill>
                  <a:srgbClr val="E46C0A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</p:spTree>
    <p:extLst>
      <p:ext uri="{BB962C8B-B14F-4D97-AF65-F5344CB8AC3E}">
        <p14:creationId xmlns:p14="http://schemas.microsoft.com/office/powerpoint/2010/main" val="2509231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Zástupný text 18">
            <a:extLst>
              <a:ext uri="{FF2B5EF4-FFF2-40B4-BE49-F238E27FC236}">
                <a16:creationId xmlns:a16="http://schemas.microsoft.com/office/drawing/2014/main" id="{202B8999-5A71-45F6-857C-18D8B9C7680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448781" y="1630428"/>
            <a:ext cx="4549261" cy="1541104"/>
          </a:xfrm>
        </p:spPr>
        <p:txBody>
          <a:bodyPr/>
          <a:lstStyle/>
          <a:p>
            <a:r>
              <a:rPr lang="en-US" dirty="0"/>
              <a:t>Calibration that is linked to measured chromatograms</a:t>
            </a:r>
          </a:p>
          <a:p>
            <a:r>
              <a:rPr lang="en-US" dirty="0"/>
              <a:t>Calculation type</a:t>
            </a:r>
          </a:p>
          <a:p>
            <a:r>
              <a:rPr lang="en-US" dirty="0"/>
              <a:t>Calibration cloning</a:t>
            </a:r>
          </a:p>
        </p:txBody>
      </p:sp>
      <p:sp>
        <p:nvSpPr>
          <p:cNvPr id="24" name="Zástupný text 23">
            <a:extLst>
              <a:ext uri="{FF2B5EF4-FFF2-40B4-BE49-F238E27FC236}">
                <a16:creationId xmlns:a16="http://schemas.microsoft.com/office/drawing/2014/main" id="{88439003-BA24-4D03-9515-E45282DCB93B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cs-CZ"/>
              <a:t> </a:t>
            </a:r>
            <a:endParaRPr lang="cs-CZ" dirty="0"/>
          </a:p>
        </p:txBody>
      </p:sp>
      <p:sp>
        <p:nvSpPr>
          <p:cNvPr id="18" name="Nadpis 17">
            <a:extLst>
              <a:ext uri="{FF2B5EF4-FFF2-40B4-BE49-F238E27FC236}">
                <a16:creationId xmlns:a16="http://schemas.microsoft.com/office/drawing/2014/main" id="{94A70AC7-1EFC-4CDC-91A0-19EC9A3811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Method setup </a:t>
            </a:r>
            <a:endParaRPr lang="cs-CZ" dirty="0"/>
          </a:p>
        </p:txBody>
      </p:sp>
      <p:sp>
        <p:nvSpPr>
          <p:cNvPr id="26" name="Zástupný text 25">
            <a:extLst>
              <a:ext uri="{FF2B5EF4-FFF2-40B4-BE49-F238E27FC236}">
                <a16:creationId xmlns:a16="http://schemas.microsoft.com/office/drawing/2014/main" id="{0CCDABAA-6C06-4847-B840-8ACC12DD4B02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dirty="0"/>
              <a:t>BASIC OPERATIONS / </a:t>
            </a:r>
            <a:r>
              <a:rPr lang="cs-CZ" dirty="0"/>
              <a:t>METHOD DEVELOPMENT / </a:t>
            </a:r>
            <a:r>
              <a:rPr lang="en-US" dirty="0"/>
              <a:t>METHOD SETUP / CALCULATION</a:t>
            </a:r>
            <a:r>
              <a:rPr lang="cs-CZ" dirty="0"/>
              <a:t> TAB</a:t>
            </a:r>
          </a:p>
        </p:txBody>
      </p:sp>
      <p:sp>
        <p:nvSpPr>
          <p:cNvPr id="29" name="Footer Placeholder 28">
            <a:extLst>
              <a:ext uri="{FF2B5EF4-FFF2-40B4-BE49-F238E27FC236}">
                <a16:creationId xmlns:a16="http://schemas.microsoft.com/office/drawing/2014/main" id="{B58CBC04-8A68-4219-5D25-E24B43C8E491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cs-CZ" dirty="0"/>
              <a:t>P009/100C 24/11/2025</a:t>
            </a:r>
          </a:p>
        </p:txBody>
      </p:sp>
      <p:sp>
        <p:nvSpPr>
          <p:cNvPr id="30" name="Slide Number Placeholder 29">
            <a:extLst>
              <a:ext uri="{FF2B5EF4-FFF2-40B4-BE49-F238E27FC236}">
                <a16:creationId xmlns:a16="http://schemas.microsoft.com/office/drawing/2014/main" id="{B4B9B097-1B37-AE64-17D6-8075AFB2DE00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12</a:t>
            </a:fld>
            <a:endParaRPr lang="cs-CZ"/>
          </a:p>
        </p:txBody>
      </p:sp>
      <p:sp>
        <p:nvSpPr>
          <p:cNvPr id="2" name="Zástupný text 10">
            <a:extLst>
              <a:ext uri="{FF2B5EF4-FFF2-40B4-BE49-F238E27FC236}">
                <a16:creationId xmlns:a16="http://schemas.microsoft.com/office/drawing/2014/main" id="{BC9C3808-3AA0-9C24-E5B5-1C9633F3554C}"/>
              </a:ext>
            </a:extLst>
          </p:cNvPr>
          <p:cNvSpPr txBox="1">
            <a:spLocks/>
          </p:cNvSpPr>
          <p:nvPr/>
        </p:nvSpPr>
        <p:spPr>
          <a:xfrm>
            <a:off x="1166175" y="1002215"/>
            <a:ext cx="10202008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Tx/>
              <a:buNone/>
              <a:defRPr sz="2400" b="0" kern="1200" cap="all" baseline="0">
                <a:solidFill>
                  <a:schemeClr val="tx2"/>
                </a:solidFill>
                <a:latin typeface="+mj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Calculation tab</a:t>
            </a:r>
            <a:endParaRPr lang="cs-CZ" dirty="0"/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F01BD896-47C4-1B20-9832-7EF0749A65B5}"/>
              </a:ext>
            </a:extLst>
          </p:cNvPr>
          <p:cNvGrpSpPr/>
          <p:nvPr/>
        </p:nvGrpSpPr>
        <p:grpSpPr>
          <a:xfrm>
            <a:off x="5955507" y="1367416"/>
            <a:ext cx="5614626" cy="4294883"/>
            <a:chOff x="5955507" y="1367416"/>
            <a:chExt cx="5614626" cy="4294883"/>
          </a:xfrm>
        </p:grpSpPr>
        <p:pic>
          <p:nvPicPr>
            <p:cNvPr id="7" name="Picture 6" descr="A screenshot of a computer&#10;&#10;Description automatically generated">
              <a:extLst>
                <a:ext uri="{FF2B5EF4-FFF2-40B4-BE49-F238E27FC236}">
                  <a16:creationId xmlns:a16="http://schemas.microsoft.com/office/drawing/2014/main" id="{26EA4345-81F7-69C5-62B2-D7C550724CFC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955507" y="1367416"/>
              <a:ext cx="5614626" cy="4294883"/>
            </a:xfrm>
            <a:prstGeom prst="rect">
              <a:avLst/>
            </a:prstGeom>
          </p:spPr>
        </p:pic>
        <p:sp>
          <p:nvSpPr>
            <p:cNvPr id="5" name="Rounded Rectangle 17">
              <a:extLst>
                <a:ext uri="{FF2B5EF4-FFF2-40B4-BE49-F238E27FC236}">
                  <a16:creationId xmlns:a16="http://schemas.microsoft.com/office/drawing/2014/main" id="{8EF2ED98-45E5-0D65-5DA6-252218F3DE76}"/>
                </a:ext>
              </a:extLst>
            </p:cNvPr>
            <p:cNvSpPr/>
            <p:nvPr/>
          </p:nvSpPr>
          <p:spPr>
            <a:xfrm>
              <a:off x="7073900" y="2410867"/>
              <a:ext cx="1403350" cy="256495"/>
            </a:xfrm>
            <a:prstGeom prst="roundRect">
              <a:avLst>
                <a:gd name="adj" fmla="val 6180"/>
              </a:avLst>
            </a:prstGeom>
            <a:noFill/>
            <a:ln w="190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8" name="Rounded Rectangle 17">
              <a:extLst>
                <a:ext uri="{FF2B5EF4-FFF2-40B4-BE49-F238E27FC236}">
                  <a16:creationId xmlns:a16="http://schemas.microsoft.com/office/drawing/2014/main" id="{D94FAB7E-2E53-F9DB-C30D-129F7402CE63}"/>
                </a:ext>
              </a:extLst>
            </p:cNvPr>
            <p:cNvSpPr/>
            <p:nvPr/>
          </p:nvSpPr>
          <p:spPr>
            <a:xfrm>
              <a:off x="9334500" y="4369474"/>
              <a:ext cx="1403350" cy="256495"/>
            </a:xfrm>
            <a:prstGeom prst="roundRect">
              <a:avLst>
                <a:gd name="adj" fmla="val 6180"/>
              </a:avLst>
            </a:prstGeom>
            <a:noFill/>
            <a:ln w="190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9" name="Rounded Rectangle 17">
              <a:extLst>
                <a:ext uri="{FF2B5EF4-FFF2-40B4-BE49-F238E27FC236}">
                  <a16:creationId xmlns:a16="http://schemas.microsoft.com/office/drawing/2014/main" id="{ADB649CA-538E-3B43-5383-B0E75240C59A}"/>
                </a:ext>
              </a:extLst>
            </p:cNvPr>
            <p:cNvSpPr/>
            <p:nvPr/>
          </p:nvSpPr>
          <p:spPr>
            <a:xfrm>
              <a:off x="6096000" y="2917015"/>
              <a:ext cx="1403350" cy="256495"/>
            </a:xfrm>
            <a:prstGeom prst="roundRect">
              <a:avLst>
                <a:gd name="adj" fmla="val 6180"/>
              </a:avLst>
            </a:prstGeom>
            <a:noFill/>
            <a:ln w="190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615605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Zástupný text 23">
            <a:extLst>
              <a:ext uri="{FF2B5EF4-FFF2-40B4-BE49-F238E27FC236}">
                <a16:creationId xmlns:a16="http://schemas.microsoft.com/office/drawing/2014/main" id="{88439003-BA24-4D03-9515-E45282DCB93B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cs-CZ"/>
              <a:t> </a:t>
            </a:r>
            <a:endParaRPr lang="cs-CZ" dirty="0"/>
          </a:p>
        </p:txBody>
      </p:sp>
      <p:sp>
        <p:nvSpPr>
          <p:cNvPr id="18" name="Nadpis 17">
            <a:extLst>
              <a:ext uri="{FF2B5EF4-FFF2-40B4-BE49-F238E27FC236}">
                <a16:creationId xmlns:a16="http://schemas.microsoft.com/office/drawing/2014/main" id="{94A70AC7-1EFC-4CDC-91A0-19EC9A3811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Method development </a:t>
            </a:r>
            <a:endParaRPr lang="cs-CZ" dirty="0"/>
          </a:p>
        </p:txBody>
      </p:sp>
      <p:sp>
        <p:nvSpPr>
          <p:cNvPr id="26" name="Zástupný text 25">
            <a:extLst>
              <a:ext uri="{FF2B5EF4-FFF2-40B4-BE49-F238E27FC236}">
                <a16:creationId xmlns:a16="http://schemas.microsoft.com/office/drawing/2014/main" id="{0CCDABAA-6C06-4847-B840-8ACC12DD4B02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dirty="0"/>
              <a:t>BASIC OPERATIONS / </a:t>
            </a:r>
            <a:r>
              <a:rPr lang="cs-CZ" dirty="0"/>
              <a:t>METHOD DEVELOPMENT / </a:t>
            </a:r>
            <a:r>
              <a:rPr lang="en-US" dirty="0"/>
              <a:t>SINGLE ANALYSIS</a:t>
            </a:r>
            <a:endParaRPr lang="cs-CZ" dirty="0"/>
          </a:p>
        </p:txBody>
      </p:sp>
      <p:sp>
        <p:nvSpPr>
          <p:cNvPr id="29" name="Footer Placeholder 28">
            <a:extLst>
              <a:ext uri="{FF2B5EF4-FFF2-40B4-BE49-F238E27FC236}">
                <a16:creationId xmlns:a16="http://schemas.microsoft.com/office/drawing/2014/main" id="{B58CBC04-8A68-4219-5D25-E24B43C8E491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cs-CZ" dirty="0"/>
              <a:t>P009/100C 24/11/2025</a:t>
            </a:r>
          </a:p>
        </p:txBody>
      </p:sp>
      <p:sp>
        <p:nvSpPr>
          <p:cNvPr id="30" name="Slide Number Placeholder 29">
            <a:extLst>
              <a:ext uri="{FF2B5EF4-FFF2-40B4-BE49-F238E27FC236}">
                <a16:creationId xmlns:a16="http://schemas.microsoft.com/office/drawing/2014/main" id="{B4B9B097-1B37-AE64-17D6-8075AFB2DE00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13</a:t>
            </a:fld>
            <a:endParaRPr lang="cs-CZ"/>
          </a:p>
        </p:txBody>
      </p:sp>
      <p:sp>
        <p:nvSpPr>
          <p:cNvPr id="2" name="Zástupný text 10">
            <a:extLst>
              <a:ext uri="{FF2B5EF4-FFF2-40B4-BE49-F238E27FC236}">
                <a16:creationId xmlns:a16="http://schemas.microsoft.com/office/drawing/2014/main" id="{BC9C3808-3AA0-9C24-E5B5-1C9633F3554C}"/>
              </a:ext>
            </a:extLst>
          </p:cNvPr>
          <p:cNvSpPr txBox="1">
            <a:spLocks/>
          </p:cNvSpPr>
          <p:nvPr/>
        </p:nvSpPr>
        <p:spPr>
          <a:xfrm>
            <a:off x="1166175" y="1002215"/>
            <a:ext cx="10202008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Tx/>
              <a:buNone/>
              <a:defRPr sz="2400" b="0" kern="1200" cap="all" baseline="0">
                <a:solidFill>
                  <a:schemeClr val="tx2"/>
                </a:solidFill>
                <a:latin typeface="+mj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SINGLE ANALYSIS – FIRST RUN</a:t>
            </a:r>
            <a:endParaRPr lang="cs-CZ" dirty="0"/>
          </a:p>
        </p:txBody>
      </p:sp>
      <p:pic>
        <p:nvPicPr>
          <p:cNvPr id="10" name="Picture 9" descr="A screenshot of a computer&#10;&#10;Description automatically generated">
            <a:extLst>
              <a:ext uri="{FF2B5EF4-FFF2-40B4-BE49-F238E27FC236}">
                <a16:creationId xmlns:a16="http://schemas.microsoft.com/office/drawing/2014/main" id="{99B7B506-C053-B3B6-0A52-278A07DF990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0267" y="1579297"/>
            <a:ext cx="6739466" cy="47364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72404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Zástupný text 23">
            <a:extLst>
              <a:ext uri="{FF2B5EF4-FFF2-40B4-BE49-F238E27FC236}">
                <a16:creationId xmlns:a16="http://schemas.microsoft.com/office/drawing/2014/main" id="{88439003-BA24-4D03-9515-E45282DCB93B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cs-CZ" dirty="0"/>
              <a:t> </a:t>
            </a:r>
          </a:p>
        </p:txBody>
      </p:sp>
      <p:sp>
        <p:nvSpPr>
          <p:cNvPr id="18" name="Nadpis 17">
            <a:extLst>
              <a:ext uri="{FF2B5EF4-FFF2-40B4-BE49-F238E27FC236}">
                <a16:creationId xmlns:a16="http://schemas.microsoft.com/office/drawing/2014/main" id="{94A70AC7-1EFC-4CDC-91A0-19EC9A3811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Single analysis</a:t>
            </a:r>
            <a:endParaRPr lang="cs-CZ" dirty="0"/>
          </a:p>
        </p:txBody>
      </p:sp>
      <p:sp>
        <p:nvSpPr>
          <p:cNvPr id="26" name="Zástupný text 25">
            <a:extLst>
              <a:ext uri="{FF2B5EF4-FFF2-40B4-BE49-F238E27FC236}">
                <a16:creationId xmlns:a16="http://schemas.microsoft.com/office/drawing/2014/main" id="{0CCDABAA-6C06-4847-B840-8ACC12DD4B02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dirty="0"/>
              <a:t>BASIC OPERATIONS / </a:t>
            </a:r>
            <a:r>
              <a:rPr lang="cs-CZ" dirty="0"/>
              <a:t>METHOD DEVELOPMENT / </a:t>
            </a:r>
            <a:r>
              <a:rPr lang="en-US" dirty="0"/>
              <a:t>SINGLE ANALYSIS / ANALYSIS</a:t>
            </a:r>
            <a:endParaRPr lang="cs-CZ" dirty="0"/>
          </a:p>
        </p:txBody>
      </p:sp>
      <p:sp>
        <p:nvSpPr>
          <p:cNvPr id="29" name="Footer Placeholder 28">
            <a:extLst>
              <a:ext uri="{FF2B5EF4-FFF2-40B4-BE49-F238E27FC236}">
                <a16:creationId xmlns:a16="http://schemas.microsoft.com/office/drawing/2014/main" id="{B58CBC04-8A68-4219-5D25-E24B43C8E491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cs-CZ" dirty="0"/>
              <a:t>P009/100C 24/11/2025</a:t>
            </a:r>
          </a:p>
        </p:txBody>
      </p:sp>
      <p:sp>
        <p:nvSpPr>
          <p:cNvPr id="30" name="Slide Number Placeholder 29">
            <a:extLst>
              <a:ext uri="{FF2B5EF4-FFF2-40B4-BE49-F238E27FC236}">
                <a16:creationId xmlns:a16="http://schemas.microsoft.com/office/drawing/2014/main" id="{B4B9B097-1B37-AE64-17D6-8075AFB2DE00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14</a:t>
            </a:fld>
            <a:endParaRPr lang="cs-CZ"/>
          </a:p>
        </p:txBody>
      </p:sp>
      <p:sp>
        <p:nvSpPr>
          <p:cNvPr id="2" name="Zástupný text 10">
            <a:extLst>
              <a:ext uri="{FF2B5EF4-FFF2-40B4-BE49-F238E27FC236}">
                <a16:creationId xmlns:a16="http://schemas.microsoft.com/office/drawing/2014/main" id="{BC9C3808-3AA0-9C24-E5B5-1C9633F3554C}"/>
              </a:ext>
            </a:extLst>
          </p:cNvPr>
          <p:cNvSpPr txBox="1">
            <a:spLocks/>
          </p:cNvSpPr>
          <p:nvPr/>
        </p:nvSpPr>
        <p:spPr>
          <a:xfrm>
            <a:off x="1166175" y="1002215"/>
            <a:ext cx="10202008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Tx/>
              <a:buNone/>
              <a:defRPr sz="2400" b="0" kern="1200" cap="all" baseline="0">
                <a:solidFill>
                  <a:schemeClr val="tx2"/>
                </a:solidFill>
                <a:latin typeface="+mj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Analysis tab</a:t>
            </a:r>
            <a:endParaRPr lang="cs-CZ" dirty="0"/>
          </a:p>
        </p:txBody>
      </p:sp>
      <p:sp>
        <p:nvSpPr>
          <p:cNvPr id="4" name="Zástupný text 18">
            <a:extLst>
              <a:ext uri="{FF2B5EF4-FFF2-40B4-BE49-F238E27FC236}">
                <a16:creationId xmlns:a16="http://schemas.microsoft.com/office/drawing/2014/main" id="{8EE3D1DF-E12C-1106-06C9-0AA7C2C2EB09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448781" y="1630428"/>
            <a:ext cx="4549261" cy="1161513"/>
          </a:xfrm>
        </p:spPr>
        <p:txBody>
          <a:bodyPr/>
          <a:lstStyle/>
          <a:p>
            <a:r>
              <a:rPr lang="en-US" dirty="0"/>
              <a:t>Enter sample information</a:t>
            </a:r>
          </a:p>
          <a:p>
            <a:r>
              <a:rPr lang="en-US" dirty="0"/>
              <a:t>Enter file name</a:t>
            </a:r>
          </a:p>
          <a:p>
            <a:pPr lvl="1"/>
            <a:r>
              <a:rPr lang="en-US" dirty="0"/>
              <a:t>Use variables by clicking </a:t>
            </a:r>
          </a:p>
        </p:txBody>
      </p:sp>
      <p:pic>
        <p:nvPicPr>
          <p:cNvPr id="6" name="Picture 5" descr="A screenshot of a computer&#10;&#10;Description automatically generated">
            <a:extLst>
              <a:ext uri="{FF2B5EF4-FFF2-40B4-BE49-F238E27FC236}">
                <a16:creationId xmlns:a16="http://schemas.microsoft.com/office/drawing/2014/main" id="{37078F3E-46E5-46FD-A6AF-4AD7000466B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5999" y="1002214"/>
            <a:ext cx="5267058" cy="5193792"/>
          </a:xfrm>
          <a:prstGeom prst="rect">
            <a:avLst/>
          </a:prstGeom>
        </p:spPr>
      </p:pic>
      <p:sp>
        <p:nvSpPr>
          <p:cNvPr id="7" name="Rounded Rectangle 17">
            <a:extLst>
              <a:ext uri="{FF2B5EF4-FFF2-40B4-BE49-F238E27FC236}">
                <a16:creationId xmlns:a16="http://schemas.microsoft.com/office/drawing/2014/main" id="{FF78A8E2-8B6C-D630-8BEF-B7CA36FE86E7}"/>
              </a:ext>
            </a:extLst>
          </p:cNvPr>
          <p:cNvSpPr/>
          <p:nvPr/>
        </p:nvSpPr>
        <p:spPr>
          <a:xfrm>
            <a:off x="6267179" y="1430618"/>
            <a:ext cx="1793088" cy="482843"/>
          </a:xfrm>
          <a:prstGeom prst="roundRect">
            <a:avLst>
              <a:gd name="adj" fmla="val 6180"/>
            </a:avLst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Rounded Rectangle 17">
            <a:extLst>
              <a:ext uri="{FF2B5EF4-FFF2-40B4-BE49-F238E27FC236}">
                <a16:creationId xmlns:a16="http://schemas.microsoft.com/office/drawing/2014/main" id="{7EB38FC0-0397-F250-EC47-86F5D9820904}"/>
              </a:ext>
            </a:extLst>
          </p:cNvPr>
          <p:cNvSpPr/>
          <p:nvPr/>
        </p:nvSpPr>
        <p:spPr>
          <a:xfrm>
            <a:off x="6267179" y="5170012"/>
            <a:ext cx="1598354" cy="241422"/>
          </a:xfrm>
          <a:prstGeom prst="roundRect">
            <a:avLst>
              <a:gd name="adj" fmla="val 6180"/>
            </a:avLst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1B7375FD-195B-96DE-3362-03CC9C6BA0A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3741" y="2475578"/>
            <a:ext cx="274800" cy="1998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8200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Zástupný text 23">
            <a:extLst>
              <a:ext uri="{FF2B5EF4-FFF2-40B4-BE49-F238E27FC236}">
                <a16:creationId xmlns:a16="http://schemas.microsoft.com/office/drawing/2014/main" id="{88439003-BA24-4D03-9515-E45282DCB93B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cs-CZ" dirty="0"/>
              <a:t> </a:t>
            </a:r>
          </a:p>
        </p:txBody>
      </p:sp>
      <p:sp>
        <p:nvSpPr>
          <p:cNvPr id="18" name="Nadpis 17">
            <a:extLst>
              <a:ext uri="{FF2B5EF4-FFF2-40B4-BE49-F238E27FC236}">
                <a16:creationId xmlns:a16="http://schemas.microsoft.com/office/drawing/2014/main" id="{94A70AC7-1EFC-4CDC-91A0-19EC9A3811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Single analysis</a:t>
            </a:r>
            <a:endParaRPr lang="cs-CZ" dirty="0"/>
          </a:p>
        </p:txBody>
      </p:sp>
      <p:sp>
        <p:nvSpPr>
          <p:cNvPr id="26" name="Zástupný text 25">
            <a:extLst>
              <a:ext uri="{FF2B5EF4-FFF2-40B4-BE49-F238E27FC236}">
                <a16:creationId xmlns:a16="http://schemas.microsoft.com/office/drawing/2014/main" id="{0CCDABAA-6C06-4847-B840-8ACC12DD4B02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dirty="0"/>
              <a:t>BASIC OPERATIONS / </a:t>
            </a:r>
            <a:r>
              <a:rPr lang="cs-CZ" dirty="0"/>
              <a:t>METHOD DEVELOPMENT / </a:t>
            </a:r>
            <a:r>
              <a:rPr lang="en-US" dirty="0"/>
              <a:t>SINGLE ANALYSIS / POST RUN</a:t>
            </a:r>
            <a:endParaRPr lang="cs-CZ" dirty="0"/>
          </a:p>
        </p:txBody>
      </p:sp>
      <p:sp>
        <p:nvSpPr>
          <p:cNvPr id="29" name="Footer Placeholder 28">
            <a:extLst>
              <a:ext uri="{FF2B5EF4-FFF2-40B4-BE49-F238E27FC236}">
                <a16:creationId xmlns:a16="http://schemas.microsoft.com/office/drawing/2014/main" id="{B58CBC04-8A68-4219-5D25-E24B43C8E491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cs-CZ" dirty="0"/>
              <a:t>P009/100C 24/11/2025</a:t>
            </a:r>
          </a:p>
        </p:txBody>
      </p:sp>
      <p:sp>
        <p:nvSpPr>
          <p:cNvPr id="30" name="Slide Number Placeholder 29">
            <a:extLst>
              <a:ext uri="{FF2B5EF4-FFF2-40B4-BE49-F238E27FC236}">
                <a16:creationId xmlns:a16="http://schemas.microsoft.com/office/drawing/2014/main" id="{B4B9B097-1B37-AE64-17D6-8075AFB2DE00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15</a:t>
            </a:fld>
            <a:endParaRPr lang="cs-CZ"/>
          </a:p>
        </p:txBody>
      </p:sp>
      <p:sp>
        <p:nvSpPr>
          <p:cNvPr id="2" name="Zástupný text 10">
            <a:extLst>
              <a:ext uri="{FF2B5EF4-FFF2-40B4-BE49-F238E27FC236}">
                <a16:creationId xmlns:a16="http://schemas.microsoft.com/office/drawing/2014/main" id="{BC9C3808-3AA0-9C24-E5B5-1C9633F3554C}"/>
              </a:ext>
            </a:extLst>
          </p:cNvPr>
          <p:cNvSpPr txBox="1">
            <a:spLocks/>
          </p:cNvSpPr>
          <p:nvPr/>
        </p:nvSpPr>
        <p:spPr>
          <a:xfrm>
            <a:off x="1166175" y="1002215"/>
            <a:ext cx="10202008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Tx/>
              <a:buNone/>
              <a:defRPr sz="2400" b="0" kern="1200" cap="all" baseline="0">
                <a:solidFill>
                  <a:schemeClr val="tx2"/>
                </a:solidFill>
                <a:latin typeface="+mj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/>
              <a:t>Post run </a:t>
            </a:r>
            <a:r>
              <a:rPr lang="cs-CZ" dirty="0" err="1"/>
              <a:t>settings</a:t>
            </a:r>
            <a:r>
              <a:rPr lang="en-US" dirty="0"/>
              <a:t> tab</a:t>
            </a:r>
            <a:endParaRPr lang="cs-CZ" dirty="0"/>
          </a:p>
        </p:txBody>
      </p:sp>
      <p:sp>
        <p:nvSpPr>
          <p:cNvPr id="4" name="Zástupný text 18">
            <a:extLst>
              <a:ext uri="{FF2B5EF4-FFF2-40B4-BE49-F238E27FC236}">
                <a16:creationId xmlns:a16="http://schemas.microsoft.com/office/drawing/2014/main" id="{8EE3D1DF-E12C-1106-06C9-0AA7C2C2EB09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448781" y="1630428"/>
            <a:ext cx="4549261" cy="797311"/>
          </a:xfrm>
        </p:spPr>
        <p:txBody>
          <a:bodyPr/>
          <a:lstStyle/>
          <a:p>
            <a:r>
              <a:rPr lang="en-US" dirty="0"/>
              <a:t>Automatic operations after the end of analysis</a:t>
            </a:r>
          </a:p>
        </p:txBody>
      </p:sp>
      <p:pic>
        <p:nvPicPr>
          <p:cNvPr id="5" name="Picture 4" descr="A screenshot of a computer&#10;&#10;Description automatically generated">
            <a:extLst>
              <a:ext uri="{FF2B5EF4-FFF2-40B4-BE49-F238E27FC236}">
                <a16:creationId xmlns:a16="http://schemas.microsoft.com/office/drawing/2014/main" id="{EAC470C3-02C6-683F-42B7-95EB67D9A24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4154" y="1002215"/>
            <a:ext cx="5267562" cy="51942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472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Zástupný text 23">
            <a:extLst>
              <a:ext uri="{FF2B5EF4-FFF2-40B4-BE49-F238E27FC236}">
                <a16:creationId xmlns:a16="http://schemas.microsoft.com/office/drawing/2014/main" id="{88439003-BA24-4D03-9515-E45282DCB93B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cs-CZ" dirty="0"/>
              <a:t> </a:t>
            </a:r>
          </a:p>
        </p:txBody>
      </p:sp>
      <p:sp>
        <p:nvSpPr>
          <p:cNvPr id="18" name="Nadpis 17">
            <a:extLst>
              <a:ext uri="{FF2B5EF4-FFF2-40B4-BE49-F238E27FC236}">
                <a16:creationId xmlns:a16="http://schemas.microsoft.com/office/drawing/2014/main" id="{94A70AC7-1EFC-4CDC-91A0-19EC9A3811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Single analysis</a:t>
            </a:r>
            <a:endParaRPr lang="cs-CZ" dirty="0"/>
          </a:p>
        </p:txBody>
      </p:sp>
      <p:sp>
        <p:nvSpPr>
          <p:cNvPr id="26" name="Zástupný text 25">
            <a:extLst>
              <a:ext uri="{FF2B5EF4-FFF2-40B4-BE49-F238E27FC236}">
                <a16:creationId xmlns:a16="http://schemas.microsoft.com/office/drawing/2014/main" id="{0CCDABAA-6C06-4847-B840-8ACC12DD4B02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dirty="0"/>
              <a:t>BASIC OPERATIONS / </a:t>
            </a:r>
            <a:r>
              <a:rPr lang="cs-CZ" dirty="0"/>
              <a:t>METHOD DEVELOPMENT / </a:t>
            </a:r>
            <a:r>
              <a:rPr lang="en-US" dirty="0"/>
              <a:t>SINGLE ANALYSIS / SENDING METHOD</a:t>
            </a:r>
            <a:endParaRPr lang="cs-CZ" dirty="0"/>
          </a:p>
        </p:txBody>
      </p:sp>
      <p:sp>
        <p:nvSpPr>
          <p:cNvPr id="29" name="Footer Placeholder 28">
            <a:extLst>
              <a:ext uri="{FF2B5EF4-FFF2-40B4-BE49-F238E27FC236}">
                <a16:creationId xmlns:a16="http://schemas.microsoft.com/office/drawing/2014/main" id="{B58CBC04-8A68-4219-5D25-E24B43C8E491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cs-CZ" dirty="0"/>
              <a:t>P009/100C 24/11/2025</a:t>
            </a:r>
          </a:p>
        </p:txBody>
      </p:sp>
      <p:sp>
        <p:nvSpPr>
          <p:cNvPr id="30" name="Slide Number Placeholder 29">
            <a:extLst>
              <a:ext uri="{FF2B5EF4-FFF2-40B4-BE49-F238E27FC236}">
                <a16:creationId xmlns:a16="http://schemas.microsoft.com/office/drawing/2014/main" id="{B4B9B097-1B37-AE64-17D6-8075AFB2DE00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16</a:t>
            </a:fld>
            <a:endParaRPr lang="cs-CZ"/>
          </a:p>
        </p:txBody>
      </p:sp>
      <p:sp>
        <p:nvSpPr>
          <p:cNvPr id="2" name="Zástupný text 10">
            <a:extLst>
              <a:ext uri="{FF2B5EF4-FFF2-40B4-BE49-F238E27FC236}">
                <a16:creationId xmlns:a16="http://schemas.microsoft.com/office/drawing/2014/main" id="{BC9C3808-3AA0-9C24-E5B5-1C9633F3554C}"/>
              </a:ext>
            </a:extLst>
          </p:cNvPr>
          <p:cNvSpPr txBox="1">
            <a:spLocks/>
          </p:cNvSpPr>
          <p:nvPr/>
        </p:nvSpPr>
        <p:spPr>
          <a:xfrm>
            <a:off x="1166175" y="1002215"/>
            <a:ext cx="10202008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Tx/>
              <a:buNone/>
              <a:defRPr sz="2400" b="0" kern="1200" cap="all" baseline="0">
                <a:solidFill>
                  <a:schemeClr val="tx2"/>
                </a:solidFill>
                <a:latin typeface="+mj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Sending method</a:t>
            </a:r>
            <a:endParaRPr lang="cs-CZ" dirty="0"/>
          </a:p>
        </p:txBody>
      </p:sp>
      <p:pic>
        <p:nvPicPr>
          <p:cNvPr id="6" name="Picture 5" descr="A screenshot of a computer&#10;&#10;Description automatically generated">
            <a:extLst>
              <a:ext uri="{FF2B5EF4-FFF2-40B4-BE49-F238E27FC236}">
                <a16:creationId xmlns:a16="http://schemas.microsoft.com/office/drawing/2014/main" id="{37078F3E-46E5-46FD-A6AF-4AD7000466B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5866" y="1518959"/>
            <a:ext cx="4843440" cy="4776067"/>
          </a:xfrm>
          <a:prstGeom prst="rect">
            <a:avLst/>
          </a:prstGeom>
        </p:spPr>
      </p:pic>
      <p:sp>
        <p:nvSpPr>
          <p:cNvPr id="8" name="Rounded Rectangle 17">
            <a:extLst>
              <a:ext uri="{FF2B5EF4-FFF2-40B4-BE49-F238E27FC236}">
                <a16:creationId xmlns:a16="http://schemas.microsoft.com/office/drawing/2014/main" id="{7EB38FC0-0397-F250-EC47-86F5D9820904}"/>
              </a:ext>
            </a:extLst>
          </p:cNvPr>
          <p:cNvSpPr/>
          <p:nvPr/>
        </p:nvSpPr>
        <p:spPr>
          <a:xfrm>
            <a:off x="940489" y="4789013"/>
            <a:ext cx="1022619" cy="214787"/>
          </a:xfrm>
          <a:prstGeom prst="roundRect">
            <a:avLst>
              <a:gd name="adj" fmla="val 6180"/>
            </a:avLst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5" name="Picture 4" descr="A screenshot of a computer&#10;&#10;Description automatically generated">
            <a:extLst>
              <a:ext uri="{FF2B5EF4-FFF2-40B4-BE49-F238E27FC236}">
                <a16:creationId xmlns:a16="http://schemas.microsoft.com/office/drawing/2014/main" id="{E3E0CE62-24A7-EF74-BB1A-40DA3C270C9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49531" y="445167"/>
            <a:ext cx="3712813" cy="3661166"/>
          </a:xfrm>
          <a:prstGeom prst="rect">
            <a:avLst/>
          </a:prstGeom>
        </p:spPr>
      </p:pic>
      <p:pic>
        <p:nvPicPr>
          <p:cNvPr id="13" name="Picture 12" descr="A screenshot of a computer&#10;&#10;Description automatically generated">
            <a:extLst>
              <a:ext uri="{FF2B5EF4-FFF2-40B4-BE49-F238E27FC236}">
                <a16:creationId xmlns:a16="http://schemas.microsoft.com/office/drawing/2014/main" id="{73892161-ED93-EF43-2FA0-4DEB2015461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49531" y="3428998"/>
            <a:ext cx="4355288" cy="3060837"/>
          </a:xfrm>
          <a:prstGeom prst="rect">
            <a:avLst/>
          </a:prstGeom>
        </p:spPr>
      </p:pic>
      <p:sp>
        <p:nvSpPr>
          <p:cNvPr id="14" name="Rounded Rectangle 17">
            <a:extLst>
              <a:ext uri="{FF2B5EF4-FFF2-40B4-BE49-F238E27FC236}">
                <a16:creationId xmlns:a16="http://schemas.microsoft.com/office/drawing/2014/main" id="{7B4441DF-C6EF-56E9-F0F5-7A3C899B15FD}"/>
              </a:ext>
            </a:extLst>
          </p:cNvPr>
          <p:cNvSpPr/>
          <p:nvPr/>
        </p:nvSpPr>
        <p:spPr>
          <a:xfrm>
            <a:off x="6886598" y="4959417"/>
            <a:ext cx="1520802" cy="340716"/>
          </a:xfrm>
          <a:prstGeom prst="roundRect">
            <a:avLst>
              <a:gd name="adj" fmla="val 6180"/>
            </a:avLst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5" name="Rounded Rectangle 17">
            <a:extLst>
              <a:ext uri="{FF2B5EF4-FFF2-40B4-BE49-F238E27FC236}">
                <a16:creationId xmlns:a16="http://schemas.microsoft.com/office/drawing/2014/main" id="{7029B83E-B0FF-E1DD-3C1B-BBCE9ED9C2BC}"/>
              </a:ext>
            </a:extLst>
          </p:cNvPr>
          <p:cNvSpPr/>
          <p:nvPr/>
        </p:nvSpPr>
        <p:spPr>
          <a:xfrm>
            <a:off x="7543440" y="2956080"/>
            <a:ext cx="948627" cy="159653"/>
          </a:xfrm>
          <a:prstGeom prst="roundRect">
            <a:avLst>
              <a:gd name="adj" fmla="val 6180"/>
            </a:avLst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ight Arrow 17">
            <a:extLst>
              <a:ext uri="{FF2B5EF4-FFF2-40B4-BE49-F238E27FC236}">
                <a16:creationId xmlns:a16="http://schemas.microsoft.com/office/drawing/2014/main" id="{DED0B893-7C81-3001-260A-3A7559F360F6}"/>
              </a:ext>
            </a:extLst>
          </p:cNvPr>
          <p:cNvSpPr/>
          <p:nvPr/>
        </p:nvSpPr>
        <p:spPr>
          <a:xfrm>
            <a:off x="5695685" y="3632899"/>
            <a:ext cx="914400" cy="457200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624459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Zástupný text 23">
            <a:extLst>
              <a:ext uri="{FF2B5EF4-FFF2-40B4-BE49-F238E27FC236}">
                <a16:creationId xmlns:a16="http://schemas.microsoft.com/office/drawing/2014/main" id="{88439003-BA24-4D03-9515-E45282DCB93B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cs-CZ" dirty="0"/>
              <a:t> </a:t>
            </a:r>
          </a:p>
        </p:txBody>
      </p:sp>
      <p:sp>
        <p:nvSpPr>
          <p:cNvPr id="18" name="Nadpis 17">
            <a:extLst>
              <a:ext uri="{FF2B5EF4-FFF2-40B4-BE49-F238E27FC236}">
                <a16:creationId xmlns:a16="http://schemas.microsoft.com/office/drawing/2014/main" id="{94A70AC7-1EFC-4CDC-91A0-19EC9A3811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Method development</a:t>
            </a:r>
            <a:endParaRPr lang="cs-CZ" dirty="0"/>
          </a:p>
        </p:txBody>
      </p:sp>
      <p:sp>
        <p:nvSpPr>
          <p:cNvPr id="26" name="Zástupný text 25">
            <a:extLst>
              <a:ext uri="{FF2B5EF4-FFF2-40B4-BE49-F238E27FC236}">
                <a16:creationId xmlns:a16="http://schemas.microsoft.com/office/drawing/2014/main" id="{0CCDABAA-6C06-4847-B840-8ACC12DD4B02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dirty="0"/>
              <a:t>BASIC OPERATIONS / </a:t>
            </a:r>
            <a:r>
              <a:rPr lang="cs-CZ" dirty="0"/>
              <a:t>METHOD DEVELOPMENT / </a:t>
            </a:r>
            <a:r>
              <a:rPr lang="en-US" dirty="0"/>
              <a:t>DATA ACQUISITION</a:t>
            </a:r>
            <a:endParaRPr lang="cs-CZ" dirty="0"/>
          </a:p>
        </p:txBody>
      </p:sp>
      <p:sp>
        <p:nvSpPr>
          <p:cNvPr id="29" name="Footer Placeholder 28">
            <a:extLst>
              <a:ext uri="{FF2B5EF4-FFF2-40B4-BE49-F238E27FC236}">
                <a16:creationId xmlns:a16="http://schemas.microsoft.com/office/drawing/2014/main" id="{B58CBC04-8A68-4219-5D25-E24B43C8E491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cs-CZ" dirty="0"/>
              <a:t>P009/100C 24/11/2025</a:t>
            </a:r>
          </a:p>
        </p:txBody>
      </p:sp>
      <p:sp>
        <p:nvSpPr>
          <p:cNvPr id="30" name="Slide Number Placeholder 29">
            <a:extLst>
              <a:ext uri="{FF2B5EF4-FFF2-40B4-BE49-F238E27FC236}">
                <a16:creationId xmlns:a16="http://schemas.microsoft.com/office/drawing/2014/main" id="{B4B9B097-1B37-AE64-17D6-8075AFB2DE00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17</a:t>
            </a:fld>
            <a:endParaRPr lang="cs-CZ"/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20DFC3A2-A1B2-34A4-09F5-A30049658EF1}"/>
              </a:ext>
            </a:extLst>
          </p:cNvPr>
          <p:cNvGrpSpPr/>
          <p:nvPr/>
        </p:nvGrpSpPr>
        <p:grpSpPr>
          <a:xfrm>
            <a:off x="578432" y="1472953"/>
            <a:ext cx="4846320" cy="4773168"/>
            <a:chOff x="795871" y="1513754"/>
            <a:chExt cx="4846320" cy="4773168"/>
          </a:xfrm>
        </p:grpSpPr>
        <p:pic>
          <p:nvPicPr>
            <p:cNvPr id="5" name="Picture 4" descr="A screenshot of a computer&#10;&#10;Description automatically generated">
              <a:extLst>
                <a:ext uri="{FF2B5EF4-FFF2-40B4-BE49-F238E27FC236}">
                  <a16:creationId xmlns:a16="http://schemas.microsoft.com/office/drawing/2014/main" id="{E3E0CE62-24A7-EF74-BB1A-40DA3C270C9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95871" y="1513754"/>
              <a:ext cx="4846320" cy="4773168"/>
            </a:xfrm>
            <a:prstGeom prst="rect">
              <a:avLst/>
            </a:prstGeom>
          </p:spPr>
        </p:pic>
        <p:sp>
          <p:nvSpPr>
            <p:cNvPr id="15" name="Rounded Rectangle 17">
              <a:extLst>
                <a:ext uri="{FF2B5EF4-FFF2-40B4-BE49-F238E27FC236}">
                  <a16:creationId xmlns:a16="http://schemas.microsoft.com/office/drawing/2014/main" id="{7029B83E-B0FF-E1DD-3C1B-BBCE9ED9C2BC}"/>
                </a:ext>
              </a:extLst>
            </p:cNvPr>
            <p:cNvSpPr/>
            <p:nvPr/>
          </p:nvSpPr>
          <p:spPr>
            <a:xfrm>
              <a:off x="1962687" y="4787304"/>
              <a:ext cx="1238239" cy="208144"/>
            </a:xfrm>
            <a:prstGeom prst="roundRect">
              <a:avLst>
                <a:gd name="adj" fmla="val 6180"/>
              </a:avLst>
            </a:prstGeom>
            <a:noFill/>
            <a:ln w="190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>
        <p:nvSpPr>
          <p:cNvPr id="16" name="Right Arrow 17">
            <a:extLst>
              <a:ext uri="{FF2B5EF4-FFF2-40B4-BE49-F238E27FC236}">
                <a16:creationId xmlns:a16="http://schemas.microsoft.com/office/drawing/2014/main" id="{DED0B893-7C81-3001-260A-3A7559F360F6}"/>
              </a:ext>
            </a:extLst>
          </p:cNvPr>
          <p:cNvSpPr/>
          <p:nvPr/>
        </p:nvSpPr>
        <p:spPr>
          <a:xfrm>
            <a:off x="5541750" y="3630937"/>
            <a:ext cx="914400" cy="457200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EC0100D1-2634-CFC9-2D02-DE99D1993C2C}"/>
              </a:ext>
            </a:extLst>
          </p:cNvPr>
          <p:cNvGrpSpPr/>
          <p:nvPr/>
        </p:nvGrpSpPr>
        <p:grpSpPr>
          <a:xfrm>
            <a:off x="6573148" y="2088368"/>
            <a:ext cx="5040420" cy="3542338"/>
            <a:chOff x="6448846" y="1924188"/>
            <a:chExt cx="5040420" cy="3542338"/>
          </a:xfrm>
        </p:grpSpPr>
        <p:pic>
          <p:nvPicPr>
            <p:cNvPr id="7" name="Picture 6" descr="A screenshot of a computer&#10;&#10;Description automatically generated">
              <a:extLst>
                <a:ext uri="{FF2B5EF4-FFF2-40B4-BE49-F238E27FC236}">
                  <a16:creationId xmlns:a16="http://schemas.microsoft.com/office/drawing/2014/main" id="{C4E86BBB-3BB1-1EEC-0415-FB9B6784126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448846" y="1924188"/>
              <a:ext cx="5040420" cy="3542338"/>
            </a:xfrm>
            <a:prstGeom prst="rect">
              <a:avLst/>
            </a:prstGeom>
          </p:spPr>
        </p:pic>
        <p:sp>
          <p:nvSpPr>
            <p:cNvPr id="14" name="Rounded Rectangle 17">
              <a:extLst>
                <a:ext uri="{FF2B5EF4-FFF2-40B4-BE49-F238E27FC236}">
                  <a16:creationId xmlns:a16="http://schemas.microsoft.com/office/drawing/2014/main" id="{7B4441DF-C6EF-56E9-F0F5-7A3C899B15FD}"/>
                </a:ext>
              </a:extLst>
            </p:cNvPr>
            <p:cNvSpPr/>
            <p:nvPr/>
          </p:nvSpPr>
          <p:spPr>
            <a:xfrm>
              <a:off x="9296400" y="2420903"/>
              <a:ext cx="728133" cy="847230"/>
            </a:xfrm>
            <a:prstGeom prst="roundRect">
              <a:avLst>
                <a:gd name="adj" fmla="val 6180"/>
              </a:avLst>
            </a:prstGeom>
            <a:noFill/>
            <a:ln w="190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>
        <p:nvSpPr>
          <p:cNvPr id="9" name="Zástupný text 10">
            <a:extLst>
              <a:ext uri="{FF2B5EF4-FFF2-40B4-BE49-F238E27FC236}">
                <a16:creationId xmlns:a16="http://schemas.microsoft.com/office/drawing/2014/main" id="{7F8F615E-44C2-C1BF-039D-C5F3DE5E1261}"/>
              </a:ext>
            </a:extLst>
          </p:cNvPr>
          <p:cNvSpPr txBox="1">
            <a:spLocks/>
          </p:cNvSpPr>
          <p:nvPr/>
        </p:nvSpPr>
        <p:spPr>
          <a:xfrm>
            <a:off x="1166175" y="1002215"/>
            <a:ext cx="10202008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Tx/>
              <a:buNone/>
              <a:defRPr sz="2400" b="0" kern="1200" cap="all" baseline="0">
                <a:solidFill>
                  <a:schemeClr val="tx2"/>
                </a:solidFill>
                <a:latin typeface="+mj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Data acquisition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344903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Zástupný text 23">
            <a:extLst>
              <a:ext uri="{FF2B5EF4-FFF2-40B4-BE49-F238E27FC236}">
                <a16:creationId xmlns:a16="http://schemas.microsoft.com/office/drawing/2014/main" id="{88439003-BA24-4D03-9515-E45282DCB93B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cs-CZ" dirty="0"/>
              <a:t> </a:t>
            </a:r>
          </a:p>
        </p:txBody>
      </p:sp>
      <p:sp>
        <p:nvSpPr>
          <p:cNvPr id="18" name="Nadpis 17">
            <a:extLst>
              <a:ext uri="{FF2B5EF4-FFF2-40B4-BE49-F238E27FC236}">
                <a16:creationId xmlns:a16="http://schemas.microsoft.com/office/drawing/2014/main" id="{94A70AC7-1EFC-4CDC-91A0-19EC9A3811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Data acquisition</a:t>
            </a:r>
            <a:endParaRPr lang="cs-CZ" dirty="0"/>
          </a:p>
        </p:txBody>
      </p:sp>
      <p:sp>
        <p:nvSpPr>
          <p:cNvPr id="26" name="Zástupný text 25">
            <a:extLst>
              <a:ext uri="{FF2B5EF4-FFF2-40B4-BE49-F238E27FC236}">
                <a16:creationId xmlns:a16="http://schemas.microsoft.com/office/drawing/2014/main" id="{0CCDABAA-6C06-4847-B840-8ACC12DD4B02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dirty="0"/>
              <a:t>BASIC OPERATIONS / </a:t>
            </a:r>
            <a:r>
              <a:rPr lang="cs-CZ" dirty="0"/>
              <a:t>METHOD DEVELOPMENT / </a:t>
            </a:r>
            <a:r>
              <a:rPr lang="en-US" dirty="0"/>
              <a:t>DATA ACQUISITION</a:t>
            </a:r>
            <a:endParaRPr lang="cs-CZ" dirty="0"/>
          </a:p>
        </p:txBody>
      </p:sp>
      <p:sp>
        <p:nvSpPr>
          <p:cNvPr id="29" name="Footer Placeholder 28">
            <a:extLst>
              <a:ext uri="{FF2B5EF4-FFF2-40B4-BE49-F238E27FC236}">
                <a16:creationId xmlns:a16="http://schemas.microsoft.com/office/drawing/2014/main" id="{B58CBC04-8A68-4219-5D25-E24B43C8E491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cs-CZ" dirty="0"/>
              <a:t>P009/100C 24/11/2025</a:t>
            </a:r>
          </a:p>
        </p:txBody>
      </p:sp>
      <p:sp>
        <p:nvSpPr>
          <p:cNvPr id="30" name="Slide Number Placeholder 29">
            <a:extLst>
              <a:ext uri="{FF2B5EF4-FFF2-40B4-BE49-F238E27FC236}">
                <a16:creationId xmlns:a16="http://schemas.microsoft.com/office/drawing/2014/main" id="{B4B9B097-1B37-AE64-17D6-8075AFB2DE00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18</a:t>
            </a:fld>
            <a:endParaRPr lang="cs-CZ"/>
          </a:p>
        </p:txBody>
      </p:sp>
      <p:sp>
        <p:nvSpPr>
          <p:cNvPr id="2" name="Zástupný text 10">
            <a:extLst>
              <a:ext uri="{FF2B5EF4-FFF2-40B4-BE49-F238E27FC236}">
                <a16:creationId xmlns:a16="http://schemas.microsoft.com/office/drawing/2014/main" id="{BC9C3808-3AA0-9C24-E5B5-1C9633F3554C}"/>
              </a:ext>
            </a:extLst>
          </p:cNvPr>
          <p:cNvSpPr txBox="1">
            <a:spLocks/>
          </p:cNvSpPr>
          <p:nvPr/>
        </p:nvSpPr>
        <p:spPr>
          <a:xfrm>
            <a:off x="1166175" y="1002215"/>
            <a:ext cx="10202008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Tx/>
              <a:buNone/>
              <a:defRPr sz="2400" b="0" kern="1200" cap="all" baseline="0">
                <a:solidFill>
                  <a:schemeClr val="tx2"/>
                </a:solidFill>
                <a:latin typeface="+mj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Monitoring analysis</a:t>
            </a:r>
            <a:endParaRPr lang="cs-CZ" dirty="0"/>
          </a:p>
        </p:txBody>
      </p:sp>
      <p:pic>
        <p:nvPicPr>
          <p:cNvPr id="4" name="Picture 3" descr="A screenshot of a computer&#10;&#10;Description automatically generated">
            <a:extLst>
              <a:ext uri="{FF2B5EF4-FFF2-40B4-BE49-F238E27FC236}">
                <a16:creationId xmlns:a16="http://schemas.microsoft.com/office/drawing/2014/main" id="{C4F5715B-C8C6-4A7C-4DE4-7A01D484F4F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0895" y="3236765"/>
            <a:ext cx="7790209" cy="3150096"/>
          </a:xfrm>
          <a:prstGeom prst="rect">
            <a:avLst/>
          </a:prstGeom>
        </p:spPr>
      </p:pic>
      <p:sp>
        <p:nvSpPr>
          <p:cNvPr id="8" name="Rounded Rectangle 17">
            <a:extLst>
              <a:ext uri="{FF2B5EF4-FFF2-40B4-BE49-F238E27FC236}">
                <a16:creationId xmlns:a16="http://schemas.microsoft.com/office/drawing/2014/main" id="{7EB38FC0-0397-F250-EC47-86F5D9820904}"/>
              </a:ext>
            </a:extLst>
          </p:cNvPr>
          <p:cNvSpPr/>
          <p:nvPr/>
        </p:nvSpPr>
        <p:spPr>
          <a:xfrm>
            <a:off x="2701304" y="3688426"/>
            <a:ext cx="633372" cy="214787"/>
          </a:xfrm>
          <a:prstGeom prst="roundRect">
            <a:avLst>
              <a:gd name="adj" fmla="val 6180"/>
            </a:avLst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5" name="Rounded Rectangle 17">
            <a:extLst>
              <a:ext uri="{FF2B5EF4-FFF2-40B4-BE49-F238E27FC236}">
                <a16:creationId xmlns:a16="http://schemas.microsoft.com/office/drawing/2014/main" id="{7029B83E-B0FF-E1DD-3C1B-BBCE9ED9C2BC}"/>
              </a:ext>
            </a:extLst>
          </p:cNvPr>
          <p:cNvSpPr/>
          <p:nvPr/>
        </p:nvSpPr>
        <p:spPr>
          <a:xfrm>
            <a:off x="4707543" y="3688426"/>
            <a:ext cx="3353161" cy="214787"/>
          </a:xfrm>
          <a:prstGeom prst="roundRect">
            <a:avLst>
              <a:gd name="adj" fmla="val 6180"/>
            </a:avLst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" name="Zástupný text 18">
            <a:extLst>
              <a:ext uri="{FF2B5EF4-FFF2-40B4-BE49-F238E27FC236}">
                <a16:creationId xmlns:a16="http://schemas.microsoft.com/office/drawing/2014/main" id="{7EFC982A-6B63-A817-E66E-058436039BD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423381" y="1432146"/>
            <a:ext cx="8939819" cy="1761678"/>
          </a:xfrm>
        </p:spPr>
        <p:txBody>
          <a:bodyPr/>
          <a:lstStyle/>
          <a:p>
            <a:r>
              <a:rPr lang="en-US" dirty="0"/>
              <a:t>Functions</a:t>
            </a:r>
          </a:p>
          <a:p>
            <a:pPr lvl="1"/>
            <a:r>
              <a:rPr lang="en-US" dirty="0"/>
              <a:t>Snapshot – Temporary chromatogram</a:t>
            </a:r>
          </a:p>
          <a:p>
            <a:pPr lvl="1"/>
            <a:r>
              <a:rPr lang="en-US" dirty="0"/>
              <a:t>Abort – End analysis, no chromatogram saved</a:t>
            </a:r>
          </a:p>
          <a:p>
            <a:pPr lvl="1"/>
            <a:r>
              <a:rPr lang="en-US" dirty="0"/>
              <a:t>Stop – End analysis, save chromatogram</a:t>
            </a:r>
          </a:p>
          <a:p>
            <a:r>
              <a:rPr lang="en-US" dirty="0"/>
              <a:t>Parameters – Only influence view, not data itself</a:t>
            </a:r>
          </a:p>
        </p:txBody>
      </p:sp>
    </p:spTree>
    <p:extLst>
      <p:ext uri="{BB962C8B-B14F-4D97-AF65-F5344CB8AC3E}">
        <p14:creationId xmlns:p14="http://schemas.microsoft.com/office/powerpoint/2010/main" val="5674826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5DF1E34-613C-2510-3672-7CEF3F968B9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Zástupný text 23">
            <a:extLst>
              <a:ext uri="{FF2B5EF4-FFF2-40B4-BE49-F238E27FC236}">
                <a16:creationId xmlns:a16="http://schemas.microsoft.com/office/drawing/2014/main" id="{5D37C8FC-54BD-261E-AF61-87C9A71DE9F5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cs-CZ" dirty="0"/>
              <a:t> </a:t>
            </a:r>
          </a:p>
        </p:txBody>
      </p:sp>
      <p:sp>
        <p:nvSpPr>
          <p:cNvPr id="18" name="Nadpis 17">
            <a:extLst>
              <a:ext uri="{FF2B5EF4-FFF2-40B4-BE49-F238E27FC236}">
                <a16:creationId xmlns:a16="http://schemas.microsoft.com/office/drawing/2014/main" id="{A63C0BFC-5D13-2661-8DDA-8EE1FAE88F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Method development</a:t>
            </a:r>
            <a:endParaRPr lang="cs-CZ" dirty="0"/>
          </a:p>
        </p:txBody>
      </p:sp>
      <p:sp>
        <p:nvSpPr>
          <p:cNvPr id="26" name="Zástupný text 25">
            <a:extLst>
              <a:ext uri="{FF2B5EF4-FFF2-40B4-BE49-F238E27FC236}">
                <a16:creationId xmlns:a16="http://schemas.microsoft.com/office/drawing/2014/main" id="{EEB24430-BB38-3807-B045-1157E5B40422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dirty="0"/>
              <a:t>BASIC OPERATIONS / </a:t>
            </a:r>
            <a:r>
              <a:rPr lang="cs-CZ" dirty="0"/>
              <a:t>METHOD DEVELOPMENT / </a:t>
            </a:r>
            <a:r>
              <a:rPr lang="en-US" dirty="0"/>
              <a:t>CHROMATOGRAM</a:t>
            </a:r>
            <a:endParaRPr lang="cs-CZ" dirty="0"/>
          </a:p>
        </p:txBody>
      </p:sp>
      <p:sp>
        <p:nvSpPr>
          <p:cNvPr id="29" name="Footer Placeholder 28">
            <a:extLst>
              <a:ext uri="{FF2B5EF4-FFF2-40B4-BE49-F238E27FC236}">
                <a16:creationId xmlns:a16="http://schemas.microsoft.com/office/drawing/2014/main" id="{8D10A6AB-DF95-2EDE-DF29-A9B4DF525A0E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cs-CZ" dirty="0"/>
              <a:t>P009/100C 24/11/2025</a:t>
            </a:r>
          </a:p>
        </p:txBody>
      </p:sp>
      <p:sp>
        <p:nvSpPr>
          <p:cNvPr id="30" name="Slide Number Placeholder 29">
            <a:extLst>
              <a:ext uri="{FF2B5EF4-FFF2-40B4-BE49-F238E27FC236}">
                <a16:creationId xmlns:a16="http://schemas.microsoft.com/office/drawing/2014/main" id="{29FDC70A-7625-0ECD-63B3-55B8617CB73A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19</a:t>
            </a:fld>
            <a:endParaRPr lang="cs-CZ"/>
          </a:p>
        </p:txBody>
      </p:sp>
      <p:sp>
        <p:nvSpPr>
          <p:cNvPr id="9" name="Zástupný text 10">
            <a:extLst>
              <a:ext uri="{FF2B5EF4-FFF2-40B4-BE49-F238E27FC236}">
                <a16:creationId xmlns:a16="http://schemas.microsoft.com/office/drawing/2014/main" id="{CBA4C609-9918-5201-9513-EAB1E2E5434E}"/>
              </a:ext>
            </a:extLst>
          </p:cNvPr>
          <p:cNvSpPr txBox="1">
            <a:spLocks/>
          </p:cNvSpPr>
          <p:nvPr/>
        </p:nvSpPr>
        <p:spPr>
          <a:xfrm>
            <a:off x="1166175" y="1002215"/>
            <a:ext cx="10202008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Tx/>
              <a:buNone/>
              <a:defRPr sz="2400" b="0" kern="1200" cap="all" baseline="0">
                <a:solidFill>
                  <a:schemeClr val="tx2"/>
                </a:solidFill>
                <a:latin typeface="+mj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FIRST CHROMATOGRAM</a:t>
            </a:r>
            <a:endParaRPr lang="cs-CZ" dirty="0"/>
          </a:p>
        </p:txBody>
      </p:sp>
      <p:sp>
        <p:nvSpPr>
          <p:cNvPr id="17" name="Zástupný text 18">
            <a:extLst>
              <a:ext uri="{FF2B5EF4-FFF2-40B4-BE49-F238E27FC236}">
                <a16:creationId xmlns:a16="http://schemas.microsoft.com/office/drawing/2014/main" id="{4DC95795-AE19-43EE-7BDD-EAD1CA3162C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166175" y="1697517"/>
            <a:ext cx="8939819" cy="1761678"/>
          </a:xfrm>
        </p:spPr>
        <p:txBody>
          <a:bodyPr/>
          <a:lstStyle/>
          <a:p>
            <a:r>
              <a:rPr lang="cs-CZ" dirty="0" err="1"/>
              <a:t>Opt</a:t>
            </a:r>
            <a:r>
              <a:rPr lang="en-US" dirty="0" err="1"/>
              <a:t>imize</a:t>
            </a:r>
            <a:r>
              <a:rPr lang="en-US" dirty="0"/>
              <a:t> integration</a:t>
            </a:r>
          </a:p>
          <a:p>
            <a:pPr lvl="1"/>
            <a:r>
              <a:rPr lang="en-US" dirty="0"/>
              <a:t>Global parameters</a:t>
            </a:r>
          </a:p>
          <a:p>
            <a:pPr lvl="1"/>
            <a:r>
              <a:rPr lang="en-US" dirty="0"/>
              <a:t>Integration interval</a:t>
            </a:r>
          </a:p>
          <a:p>
            <a:pPr lvl="1"/>
            <a:r>
              <a:rPr lang="en-US" dirty="0"/>
              <a:t>Other functions</a:t>
            </a:r>
          </a:p>
          <a:p>
            <a:r>
              <a:rPr lang="en-US" dirty="0"/>
              <a:t>Change integration algorithm</a:t>
            </a: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6304A613-3DC1-F565-1E3E-08BAF03EC9F0}"/>
              </a:ext>
            </a:extLst>
          </p:cNvPr>
          <p:cNvGrpSpPr/>
          <p:nvPr/>
        </p:nvGrpSpPr>
        <p:grpSpPr>
          <a:xfrm>
            <a:off x="4708250" y="1194556"/>
            <a:ext cx="7258892" cy="5219308"/>
            <a:chOff x="4708250" y="1116330"/>
            <a:chExt cx="7258892" cy="5219308"/>
          </a:xfrm>
        </p:grpSpPr>
        <p:pic>
          <p:nvPicPr>
            <p:cNvPr id="5" name="Picture 4" descr="A screenshot of a computer&#10;&#10;AI-generated content may be incorrect.">
              <a:extLst>
                <a:ext uri="{FF2B5EF4-FFF2-40B4-BE49-F238E27FC236}">
                  <a16:creationId xmlns:a16="http://schemas.microsoft.com/office/drawing/2014/main" id="{62609E4B-D6AC-FF3C-7E59-C4D418B8F2E3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708250" y="1116330"/>
              <a:ext cx="7258892" cy="5219308"/>
            </a:xfrm>
            <a:prstGeom prst="rect">
              <a:avLst/>
            </a:prstGeom>
          </p:spPr>
        </p:pic>
        <p:sp>
          <p:nvSpPr>
            <p:cNvPr id="35" name="Rectangle 34">
              <a:extLst>
                <a:ext uri="{FF2B5EF4-FFF2-40B4-BE49-F238E27FC236}">
                  <a16:creationId xmlns:a16="http://schemas.microsoft.com/office/drawing/2014/main" id="{4E9ECD33-41FE-A656-739D-EBD6390A111D}"/>
                </a:ext>
              </a:extLst>
            </p:cNvPr>
            <p:cNvSpPr/>
            <p:nvPr/>
          </p:nvSpPr>
          <p:spPr>
            <a:xfrm>
              <a:off x="7176211" y="6045441"/>
              <a:ext cx="525466" cy="149006"/>
            </a:xfrm>
            <a:prstGeom prst="rect">
              <a:avLst/>
            </a:prstGeom>
            <a:noFill/>
            <a:ln w="28575">
              <a:solidFill>
                <a:srgbClr val="FF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7" name="Picture 6" descr="A screenshot of a computer&#10;&#10;AI-generated content may be incorrect.">
            <a:extLst>
              <a:ext uri="{FF2B5EF4-FFF2-40B4-BE49-F238E27FC236}">
                <a16:creationId xmlns:a16="http://schemas.microsoft.com/office/drawing/2014/main" id="{B8C8ED9E-24F3-34CF-8748-566F35E8053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-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449" t="10632" b="-1"/>
          <a:stretch>
            <a:fillRect/>
          </a:stretch>
        </p:blipFill>
        <p:spPr>
          <a:xfrm>
            <a:off x="4886053" y="1749376"/>
            <a:ext cx="7081089" cy="4664488"/>
          </a:xfrm>
          <a:prstGeom prst="rect">
            <a:avLst/>
          </a:prstGeom>
        </p:spPr>
      </p:pic>
      <p:grpSp>
        <p:nvGrpSpPr>
          <p:cNvPr id="33" name="Group 32">
            <a:extLst>
              <a:ext uri="{FF2B5EF4-FFF2-40B4-BE49-F238E27FC236}">
                <a16:creationId xmlns:a16="http://schemas.microsoft.com/office/drawing/2014/main" id="{B08A0F17-2920-59E9-92BE-F8D1344118EC}"/>
              </a:ext>
            </a:extLst>
          </p:cNvPr>
          <p:cNvGrpSpPr/>
          <p:nvPr/>
        </p:nvGrpSpPr>
        <p:grpSpPr>
          <a:xfrm>
            <a:off x="4973012" y="1690060"/>
            <a:ext cx="2543753" cy="614666"/>
            <a:chOff x="4961060" y="4779371"/>
            <a:chExt cx="2543753" cy="614666"/>
          </a:xfrm>
        </p:grpSpPr>
        <p:sp>
          <p:nvSpPr>
            <p:cNvPr id="12" name="Right Brace 2">
              <a:extLst>
                <a:ext uri="{FF2B5EF4-FFF2-40B4-BE49-F238E27FC236}">
                  <a16:creationId xmlns:a16="http://schemas.microsoft.com/office/drawing/2014/main" id="{FAB11CBE-5D89-6A65-26CE-11ADC396625D}"/>
                </a:ext>
              </a:extLst>
            </p:cNvPr>
            <p:cNvSpPr/>
            <p:nvPr/>
          </p:nvSpPr>
          <p:spPr>
            <a:xfrm>
              <a:off x="4961060" y="4779371"/>
              <a:ext cx="99274" cy="614666"/>
            </a:xfrm>
            <a:custGeom>
              <a:avLst/>
              <a:gdLst>
                <a:gd name="connsiteX0" fmla="*/ 0 w 108000"/>
                <a:gd name="connsiteY0" fmla="*/ 0 h 468000"/>
                <a:gd name="connsiteX1" fmla="*/ 54000 w 108000"/>
                <a:gd name="connsiteY1" fmla="*/ 15754 h 468000"/>
                <a:gd name="connsiteX2" fmla="*/ 54000 w 108000"/>
                <a:gd name="connsiteY2" fmla="*/ 216365 h 468000"/>
                <a:gd name="connsiteX3" fmla="*/ 108000 w 108000"/>
                <a:gd name="connsiteY3" fmla="*/ 232119 h 468000"/>
                <a:gd name="connsiteX4" fmla="*/ 54000 w 108000"/>
                <a:gd name="connsiteY4" fmla="*/ 247873 h 468000"/>
                <a:gd name="connsiteX5" fmla="*/ 54000 w 108000"/>
                <a:gd name="connsiteY5" fmla="*/ 452246 h 468000"/>
                <a:gd name="connsiteX6" fmla="*/ 0 w 108000"/>
                <a:gd name="connsiteY6" fmla="*/ 468000 h 468000"/>
                <a:gd name="connsiteX7" fmla="*/ 0 w 108000"/>
                <a:gd name="connsiteY7" fmla="*/ 0 h 468000"/>
                <a:gd name="connsiteX0" fmla="*/ 0 w 108000"/>
                <a:gd name="connsiteY0" fmla="*/ 0 h 468000"/>
                <a:gd name="connsiteX1" fmla="*/ 54000 w 108000"/>
                <a:gd name="connsiteY1" fmla="*/ 15754 h 468000"/>
                <a:gd name="connsiteX2" fmla="*/ 54000 w 108000"/>
                <a:gd name="connsiteY2" fmla="*/ 216365 h 468000"/>
                <a:gd name="connsiteX3" fmla="*/ 108000 w 108000"/>
                <a:gd name="connsiteY3" fmla="*/ 232119 h 468000"/>
                <a:gd name="connsiteX4" fmla="*/ 54000 w 108000"/>
                <a:gd name="connsiteY4" fmla="*/ 247873 h 468000"/>
                <a:gd name="connsiteX5" fmla="*/ 54000 w 108000"/>
                <a:gd name="connsiteY5" fmla="*/ 452246 h 468000"/>
                <a:gd name="connsiteX6" fmla="*/ 0 w 108000"/>
                <a:gd name="connsiteY6" fmla="*/ 468000 h 468000"/>
                <a:gd name="connsiteX0" fmla="*/ 0 w 113613"/>
                <a:gd name="connsiteY0" fmla="*/ 0 h 468000"/>
                <a:gd name="connsiteX1" fmla="*/ 54000 w 113613"/>
                <a:gd name="connsiteY1" fmla="*/ 15754 h 468000"/>
                <a:gd name="connsiteX2" fmla="*/ 54000 w 113613"/>
                <a:gd name="connsiteY2" fmla="*/ 216365 h 468000"/>
                <a:gd name="connsiteX3" fmla="*/ 108000 w 113613"/>
                <a:gd name="connsiteY3" fmla="*/ 232119 h 468000"/>
                <a:gd name="connsiteX4" fmla="*/ 54000 w 113613"/>
                <a:gd name="connsiteY4" fmla="*/ 247873 h 468000"/>
                <a:gd name="connsiteX5" fmla="*/ 54000 w 113613"/>
                <a:gd name="connsiteY5" fmla="*/ 452246 h 468000"/>
                <a:gd name="connsiteX6" fmla="*/ 0 w 113613"/>
                <a:gd name="connsiteY6" fmla="*/ 468000 h 468000"/>
                <a:gd name="connsiteX7" fmla="*/ 0 w 113613"/>
                <a:gd name="connsiteY7" fmla="*/ 0 h 468000"/>
                <a:gd name="connsiteX0" fmla="*/ 0 w 113613"/>
                <a:gd name="connsiteY0" fmla="*/ 0 h 468000"/>
                <a:gd name="connsiteX1" fmla="*/ 54000 w 113613"/>
                <a:gd name="connsiteY1" fmla="*/ 15754 h 468000"/>
                <a:gd name="connsiteX2" fmla="*/ 54000 w 113613"/>
                <a:gd name="connsiteY2" fmla="*/ 216365 h 468000"/>
                <a:gd name="connsiteX3" fmla="*/ 108000 w 113613"/>
                <a:gd name="connsiteY3" fmla="*/ 232119 h 468000"/>
                <a:gd name="connsiteX4" fmla="*/ 54000 w 113613"/>
                <a:gd name="connsiteY4" fmla="*/ 247873 h 468000"/>
                <a:gd name="connsiteX5" fmla="*/ 54000 w 113613"/>
                <a:gd name="connsiteY5" fmla="*/ 452246 h 468000"/>
                <a:gd name="connsiteX6" fmla="*/ 0 w 113613"/>
                <a:gd name="connsiteY6" fmla="*/ 468000 h 468000"/>
                <a:gd name="connsiteX0" fmla="*/ 0 w 113613"/>
                <a:gd name="connsiteY0" fmla="*/ 0 h 468000"/>
                <a:gd name="connsiteX1" fmla="*/ 54000 w 113613"/>
                <a:gd name="connsiteY1" fmla="*/ 15754 h 468000"/>
                <a:gd name="connsiteX2" fmla="*/ 54000 w 113613"/>
                <a:gd name="connsiteY2" fmla="*/ 216365 h 468000"/>
                <a:gd name="connsiteX3" fmla="*/ 108000 w 113613"/>
                <a:gd name="connsiteY3" fmla="*/ 232119 h 468000"/>
                <a:gd name="connsiteX4" fmla="*/ 54000 w 113613"/>
                <a:gd name="connsiteY4" fmla="*/ 247873 h 468000"/>
                <a:gd name="connsiteX5" fmla="*/ 54000 w 113613"/>
                <a:gd name="connsiteY5" fmla="*/ 452246 h 468000"/>
                <a:gd name="connsiteX6" fmla="*/ 0 w 113613"/>
                <a:gd name="connsiteY6" fmla="*/ 468000 h 468000"/>
                <a:gd name="connsiteX7" fmla="*/ 0 w 113613"/>
                <a:gd name="connsiteY7" fmla="*/ 0 h 468000"/>
                <a:gd name="connsiteX0" fmla="*/ 0 w 113613"/>
                <a:gd name="connsiteY0" fmla="*/ 0 h 468000"/>
                <a:gd name="connsiteX1" fmla="*/ 54000 w 113613"/>
                <a:gd name="connsiteY1" fmla="*/ 15754 h 468000"/>
                <a:gd name="connsiteX2" fmla="*/ 54000 w 113613"/>
                <a:gd name="connsiteY2" fmla="*/ 216365 h 468000"/>
                <a:gd name="connsiteX3" fmla="*/ 103989 w 113613"/>
                <a:gd name="connsiteY3" fmla="*/ 162434 h 468000"/>
                <a:gd name="connsiteX4" fmla="*/ 54000 w 113613"/>
                <a:gd name="connsiteY4" fmla="*/ 247873 h 468000"/>
                <a:gd name="connsiteX5" fmla="*/ 54000 w 113613"/>
                <a:gd name="connsiteY5" fmla="*/ 452246 h 468000"/>
                <a:gd name="connsiteX6" fmla="*/ 0 w 113613"/>
                <a:gd name="connsiteY6" fmla="*/ 468000 h 468000"/>
                <a:gd name="connsiteX0" fmla="*/ 0 w 103989"/>
                <a:gd name="connsiteY0" fmla="*/ 0 h 468000"/>
                <a:gd name="connsiteX1" fmla="*/ 54000 w 103989"/>
                <a:gd name="connsiteY1" fmla="*/ 15754 h 468000"/>
                <a:gd name="connsiteX2" fmla="*/ 54000 w 103989"/>
                <a:gd name="connsiteY2" fmla="*/ 216365 h 468000"/>
                <a:gd name="connsiteX3" fmla="*/ 77918 w 103989"/>
                <a:gd name="connsiteY3" fmla="*/ 231047 h 468000"/>
                <a:gd name="connsiteX4" fmla="*/ 54000 w 103989"/>
                <a:gd name="connsiteY4" fmla="*/ 247873 h 468000"/>
                <a:gd name="connsiteX5" fmla="*/ 54000 w 103989"/>
                <a:gd name="connsiteY5" fmla="*/ 452246 h 468000"/>
                <a:gd name="connsiteX6" fmla="*/ 0 w 103989"/>
                <a:gd name="connsiteY6" fmla="*/ 468000 h 468000"/>
                <a:gd name="connsiteX7" fmla="*/ 0 w 103989"/>
                <a:gd name="connsiteY7" fmla="*/ 0 h 468000"/>
                <a:gd name="connsiteX0" fmla="*/ 0 w 103989"/>
                <a:gd name="connsiteY0" fmla="*/ 0 h 468000"/>
                <a:gd name="connsiteX1" fmla="*/ 54000 w 103989"/>
                <a:gd name="connsiteY1" fmla="*/ 15754 h 468000"/>
                <a:gd name="connsiteX2" fmla="*/ 54000 w 103989"/>
                <a:gd name="connsiteY2" fmla="*/ 216365 h 468000"/>
                <a:gd name="connsiteX3" fmla="*/ 103989 w 103989"/>
                <a:gd name="connsiteY3" fmla="*/ 162434 h 468000"/>
                <a:gd name="connsiteX4" fmla="*/ 54000 w 103989"/>
                <a:gd name="connsiteY4" fmla="*/ 247873 h 468000"/>
                <a:gd name="connsiteX5" fmla="*/ 54000 w 103989"/>
                <a:gd name="connsiteY5" fmla="*/ 452246 h 468000"/>
                <a:gd name="connsiteX6" fmla="*/ 0 w 103989"/>
                <a:gd name="connsiteY6" fmla="*/ 468000 h 468000"/>
                <a:gd name="connsiteX0" fmla="*/ 0 w 85941"/>
                <a:gd name="connsiteY0" fmla="*/ 0 h 468000"/>
                <a:gd name="connsiteX1" fmla="*/ 54000 w 85941"/>
                <a:gd name="connsiteY1" fmla="*/ 15754 h 468000"/>
                <a:gd name="connsiteX2" fmla="*/ 54000 w 85941"/>
                <a:gd name="connsiteY2" fmla="*/ 216365 h 468000"/>
                <a:gd name="connsiteX3" fmla="*/ 77918 w 85941"/>
                <a:gd name="connsiteY3" fmla="*/ 231047 h 468000"/>
                <a:gd name="connsiteX4" fmla="*/ 54000 w 85941"/>
                <a:gd name="connsiteY4" fmla="*/ 247873 h 468000"/>
                <a:gd name="connsiteX5" fmla="*/ 54000 w 85941"/>
                <a:gd name="connsiteY5" fmla="*/ 452246 h 468000"/>
                <a:gd name="connsiteX6" fmla="*/ 0 w 85941"/>
                <a:gd name="connsiteY6" fmla="*/ 468000 h 468000"/>
                <a:gd name="connsiteX7" fmla="*/ 0 w 85941"/>
                <a:gd name="connsiteY7" fmla="*/ 0 h 468000"/>
                <a:gd name="connsiteX0" fmla="*/ 0 w 85941"/>
                <a:gd name="connsiteY0" fmla="*/ 0 h 468000"/>
                <a:gd name="connsiteX1" fmla="*/ 54000 w 85941"/>
                <a:gd name="connsiteY1" fmla="*/ 15754 h 468000"/>
                <a:gd name="connsiteX2" fmla="*/ 54000 w 85941"/>
                <a:gd name="connsiteY2" fmla="*/ 216365 h 468000"/>
                <a:gd name="connsiteX3" fmla="*/ 83266 w 85941"/>
                <a:gd name="connsiteY3" fmla="*/ 229975 h 468000"/>
                <a:gd name="connsiteX4" fmla="*/ 54000 w 85941"/>
                <a:gd name="connsiteY4" fmla="*/ 247873 h 468000"/>
                <a:gd name="connsiteX5" fmla="*/ 54000 w 85941"/>
                <a:gd name="connsiteY5" fmla="*/ 452246 h 468000"/>
                <a:gd name="connsiteX6" fmla="*/ 0 w 85941"/>
                <a:gd name="connsiteY6" fmla="*/ 468000 h 468000"/>
                <a:gd name="connsiteX0" fmla="*/ 0 w 85941"/>
                <a:gd name="connsiteY0" fmla="*/ 0 h 468000"/>
                <a:gd name="connsiteX1" fmla="*/ 54000 w 85941"/>
                <a:gd name="connsiteY1" fmla="*/ 15754 h 468000"/>
                <a:gd name="connsiteX2" fmla="*/ 54000 w 85941"/>
                <a:gd name="connsiteY2" fmla="*/ 216365 h 468000"/>
                <a:gd name="connsiteX3" fmla="*/ 77918 w 85941"/>
                <a:gd name="connsiteY3" fmla="*/ 231047 h 468000"/>
                <a:gd name="connsiteX4" fmla="*/ 54000 w 85941"/>
                <a:gd name="connsiteY4" fmla="*/ 247873 h 468000"/>
                <a:gd name="connsiteX5" fmla="*/ 54000 w 85941"/>
                <a:gd name="connsiteY5" fmla="*/ 452246 h 468000"/>
                <a:gd name="connsiteX6" fmla="*/ 0 w 85941"/>
                <a:gd name="connsiteY6" fmla="*/ 468000 h 468000"/>
                <a:gd name="connsiteX7" fmla="*/ 0 w 85941"/>
                <a:gd name="connsiteY7" fmla="*/ 0 h 468000"/>
                <a:gd name="connsiteX0" fmla="*/ 0 w 85941"/>
                <a:gd name="connsiteY0" fmla="*/ 0 h 468000"/>
                <a:gd name="connsiteX1" fmla="*/ 54000 w 85941"/>
                <a:gd name="connsiteY1" fmla="*/ 15754 h 468000"/>
                <a:gd name="connsiteX2" fmla="*/ 54000 w 85941"/>
                <a:gd name="connsiteY2" fmla="*/ 216365 h 468000"/>
                <a:gd name="connsiteX3" fmla="*/ 83266 w 85941"/>
                <a:gd name="connsiteY3" fmla="*/ 229975 h 468000"/>
                <a:gd name="connsiteX4" fmla="*/ 54000 w 85941"/>
                <a:gd name="connsiteY4" fmla="*/ 247873 h 468000"/>
                <a:gd name="connsiteX5" fmla="*/ 54000 w 85941"/>
                <a:gd name="connsiteY5" fmla="*/ 452246 h 468000"/>
                <a:gd name="connsiteX6" fmla="*/ 0 w 85941"/>
                <a:gd name="connsiteY6" fmla="*/ 468000 h 468000"/>
                <a:gd name="connsiteX0" fmla="*/ 0 w 85941"/>
                <a:gd name="connsiteY0" fmla="*/ 0 h 468000"/>
                <a:gd name="connsiteX1" fmla="*/ 54000 w 85941"/>
                <a:gd name="connsiteY1" fmla="*/ 15754 h 468000"/>
                <a:gd name="connsiteX2" fmla="*/ 54000 w 85941"/>
                <a:gd name="connsiteY2" fmla="*/ 216365 h 468000"/>
                <a:gd name="connsiteX3" fmla="*/ 77918 w 85941"/>
                <a:gd name="connsiteY3" fmla="*/ 231047 h 468000"/>
                <a:gd name="connsiteX4" fmla="*/ 54000 w 85941"/>
                <a:gd name="connsiteY4" fmla="*/ 247873 h 468000"/>
                <a:gd name="connsiteX5" fmla="*/ 54000 w 85941"/>
                <a:gd name="connsiteY5" fmla="*/ 452246 h 468000"/>
                <a:gd name="connsiteX6" fmla="*/ 0 w 85941"/>
                <a:gd name="connsiteY6" fmla="*/ 468000 h 468000"/>
                <a:gd name="connsiteX7" fmla="*/ 0 w 85941"/>
                <a:gd name="connsiteY7" fmla="*/ 0 h 468000"/>
                <a:gd name="connsiteX0" fmla="*/ 0 w 85941"/>
                <a:gd name="connsiteY0" fmla="*/ 0 h 468000"/>
                <a:gd name="connsiteX1" fmla="*/ 54000 w 85941"/>
                <a:gd name="connsiteY1" fmla="*/ 15754 h 468000"/>
                <a:gd name="connsiteX2" fmla="*/ 54000 w 85941"/>
                <a:gd name="connsiteY2" fmla="*/ 216365 h 468000"/>
                <a:gd name="connsiteX3" fmla="*/ 83266 w 85941"/>
                <a:gd name="connsiteY3" fmla="*/ 229975 h 468000"/>
                <a:gd name="connsiteX4" fmla="*/ 54000 w 85941"/>
                <a:gd name="connsiteY4" fmla="*/ 247873 h 468000"/>
                <a:gd name="connsiteX5" fmla="*/ 54000 w 85941"/>
                <a:gd name="connsiteY5" fmla="*/ 452246 h 468000"/>
                <a:gd name="connsiteX6" fmla="*/ 0 w 85941"/>
                <a:gd name="connsiteY6" fmla="*/ 468000 h 468000"/>
                <a:gd name="connsiteX0" fmla="*/ 0 w 85941"/>
                <a:gd name="connsiteY0" fmla="*/ 0 h 468000"/>
                <a:gd name="connsiteX1" fmla="*/ 54000 w 85941"/>
                <a:gd name="connsiteY1" fmla="*/ 15754 h 468000"/>
                <a:gd name="connsiteX2" fmla="*/ 54000 w 85941"/>
                <a:gd name="connsiteY2" fmla="*/ 216365 h 468000"/>
                <a:gd name="connsiteX3" fmla="*/ 77918 w 85941"/>
                <a:gd name="connsiteY3" fmla="*/ 231047 h 468000"/>
                <a:gd name="connsiteX4" fmla="*/ 54000 w 85941"/>
                <a:gd name="connsiteY4" fmla="*/ 247873 h 468000"/>
                <a:gd name="connsiteX5" fmla="*/ 54000 w 85941"/>
                <a:gd name="connsiteY5" fmla="*/ 452246 h 468000"/>
                <a:gd name="connsiteX6" fmla="*/ 0 w 85941"/>
                <a:gd name="connsiteY6" fmla="*/ 468000 h 468000"/>
                <a:gd name="connsiteX7" fmla="*/ 0 w 85941"/>
                <a:gd name="connsiteY7" fmla="*/ 0 h 468000"/>
                <a:gd name="connsiteX0" fmla="*/ 0 w 85941"/>
                <a:gd name="connsiteY0" fmla="*/ 0 h 468000"/>
                <a:gd name="connsiteX1" fmla="*/ 54000 w 85941"/>
                <a:gd name="connsiteY1" fmla="*/ 15754 h 468000"/>
                <a:gd name="connsiteX2" fmla="*/ 54000 w 85941"/>
                <a:gd name="connsiteY2" fmla="*/ 216365 h 468000"/>
                <a:gd name="connsiteX3" fmla="*/ 83266 w 85941"/>
                <a:gd name="connsiteY3" fmla="*/ 229975 h 468000"/>
                <a:gd name="connsiteX4" fmla="*/ 54000 w 85941"/>
                <a:gd name="connsiteY4" fmla="*/ 247873 h 468000"/>
                <a:gd name="connsiteX5" fmla="*/ 54000 w 85941"/>
                <a:gd name="connsiteY5" fmla="*/ 452246 h 468000"/>
                <a:gd name="connsiteX6" fmla="*/ 0 w 85941"/>
                <a:gd name="connsiteY6" fmla="*/ 468000 h 468000"/>
                <a:gd name="connsiteX0" fmla="*/ 0 w 85941"/>
                <a:gd name="connsiteY0" fmla="*/ 0 h 468000"/>
                <a:gd name="connsiteX1" fmla="*/ 54000 w 85941"/>
                <a:gd name="connsiteY1" fmla="*/ 15754 h 468000"/>
                <a:gd name="connsiteX2" fmla="*/ 54000 w 85941"/>
                <a:gd name="connsiteY2" fmla="*/ 216365 h 468000"/>
                <a:gd name="connsiteX3" fmla="*/ 77918 w 85941"/>
                <a:gd name="connsiteY3" fmla="*/ 231047 h 468000"/>
                <a:gd name="connsiteX4" fmla="*/ 54000 w 85941"/>
                <a:gd name="connsiteY4" fmla="*/ 247873 h 468000"/>
                <a:gd name="connsiteX5" fmla="*/ 54000 w 85941"/>
                <a:gd name="connsiteY5" fmla="*/ 452246 h 468000"/>
                <a:gd name="connsiteX6" fmla="*/ 0 w 85941"/>
                <a:gd name="connsiteY6" fmla="*/ 468000 h 468000"/>
                <a:gd name="connsiteX7" fmla="*/ 0 w 85941"/>
                <a:gd name="connsiteY7" fmla="*/ 0 h 468000"/>
                <a:gd name="connsiteX0" fmla="*/ 0 w 85941"/>
                <a:gd name="connsiteY0" fmla="*/ 0 h 468000"/>
                <a:gd name="connsiteX1" fmla="*/ 54000 w 85941"/>
                <a:gd name="connsiteY1" fmla="*/ 15754 h 468000"/>
                <a:gd name="connsiteX2" fmla="*/ 54000 w 85941"/>
                <a:gd name="connsiteY2" fmla="*/ 216365 h 468000"/>
                <a:gd name="connsiteX3" fmla="*/ 68559 w 85941"/>
                <a:gd name="connsiteY3" fmla="*/ 229975 h 468000"/>
                <a:gd name="connsiteX4" fmla="*/ 54000 w 85941"/>
                <a:gd name="connsiteY4" fmla="*/ 247873 h 468000"/>
                <a:gd name="connsiteX5" fmla="*/ 54000 w 85941"/>
                <a:gd name="connsiteY5" fmla="*/ 452246 h 468000"/>
                <a:gd name="connsiteX6" fmla="*/ 0 w 85941"/>
                <a:gd name="connsiteY6" fmla="*/ 468000 h 468000"/>
                <a:gd name="connsiteX0" fmla="*/ 0 w 87425"/>
                <a:gd name="connsiteY0" fmla="*/ 0 h 468000"/>
                <a:gd name="connsiteX1" fmla="*/ 54000 w 87425"/>
                <a:gd name="connsiteY1" fmla="*/ 15754 h 468000"/>
                <a:gd name="connsiteX2" fmla="*/ 54000 w 87425"/>
                <a:gd name="connsiteY2" fmla="*/ 216365 h 468000"/>
                <a:gd name="connsiteX3" fmla="*/ 79589 w 87425"/>
                <a:gd name="connsiteY3" fmla="*/ 227830 h 468000"/>
                <a:gd name="connsiteX4" fmla="*/ 54000 w 87425"/>
                <a:gd name="connsiteY4" fmla="*/ 247873 h 468000"/>
                <a:gd name="connsiteX5" fmla="*/ 54000 w 87425"/>
                <a:gd name="connsiteY5" fmla="*/ 452246 h 468000"/>
                <a:gd name="connsiteX6" fmla="*/ 0 w 87425"/>
                <a:gd name="connsiteY6" fmla="*/ 468000 h 468000"/>
                <a:gd name="connsiteX7" fmla="*/ 0 w 87425"/>
                <a:gd name="connsiteY7" fmla="*/ 0 h 468000"/>
                <a:gd name="connsiteX0" fmla="*/ 0 w 87425"/>
                <a:gd name="connsiteY0" fmla="*/ 0 h 468000"/>
                <a:gd name="connsiteX1" fmla="*/ 54000 w 87425"/>
                <a:gd name="connsiteY1" fmla="*/ 15754 h 468000"/>
                <a:gd name="connsiteX2" fmla="*/ 54000 w 87425"/>
                <a:gd name="connsiteY2" fmla="*/ 216365 h 468000"/>
                <a:gd name="connsiteX3" fmla="*/ 68559 w 87425"/>
                <a:gd name="connsiteY3" fmla="*/ 229975 h 468000"/>
                <a:gd name="connsiteX4" fmla="*/ 54000 w 87425"/>
                <a:gd name="connsiteY4" fmla="*/ 247873 h 468000"/>
                <a:gd name="connsiteX5" fmla="*/ 54000 w 87425"/>
                <a:gd name="connsiteY5" fmla="*/ 452246 h 468000"/>
                <a:gd name="connsiteX6" fmla="*/ 0 w 87425"/>
                <a:gd name="connsiteY6" fmla="*/ 468000 h 468000"/>
                <a:gd name="connsiteX0" fmla="*/ 0 w 79612"/>
                <a:gd name="connsiteY0" fmla="*/ 0 h 468000"/>
                <a:gd name="connsiteX1" fmla="*/ 54000 w 79612"/>
                <a:gd name="connsiteY1" fmla="*/ 15754 h 468000"/>
                <a:gd name="connsiteX2" fmla="*/ 54000 w 79612"/>
                <a:gd name="connsiteY2" fmla="*/ 216365 h 468000"/>
                <a:gd name="connsiteX3" fmla="*/ 79589 w 79612"/>
                <a:gd name="connsiteY3" fmla="*/ 227830 h 468000"/>
                <a:gd name="connsiteX4" fmla="*/ 54000 w 79612"/>
                <a:gd name="connsiteY4" fmla="*/ 247873 h 468000"/>
                <a:gd name="connsiteX5" fmla="*/ 54000 w 79612"/>
                <a:gd name="connsiteY5" fmla="*/ 452246 h 468000"/>
                <a:gd name="connsiteX6" fmla="*/ 0 w 79612"/>
                <a:gd name="connsiteY6" fmla="*/ 468000 h 468000"/>
                <a:gd name="connsiteX7" fmla="*/ 0 w 79612"/>
                <a:gd name="connsiteY7" fmla="*/ 0 h 468000"/>
                <a:gd name="connsiteX0" fmla="*/ 0 w 79612"/>
                <a:gd name="connsiteY0" fmla="*/ 0 h 468000"/>
                <a:gd name="connsiteX1" fmla="*/ 54000 w 79612"/>
                <a:gd name="connsiteY1" fmla="*/ 15754 h 468000"/>
                <a:gd name="connsiteX2" fmla="*/ 54000 w 79612"/>
                <a:gd name="connsiteY2" fmla="*/ 216365 h 468000"/>
                <a:gd name="connsiteX3" fmla="*/ 68559 w 79612"/>
                <a:gd name="connsiteY3" fmla="*/ 229975 h 468000"/>
                <a:gd name="connsiteX4" fmla="*/ 54000 w 79612"/>
                <a:gd name="connsiteY4" fmla="*/ 247873 h 468000"/>
                <a:gd name="connsiteX5" fmla="*/ 54000 w 79612"/>
                <a:gd name="connsiteY5" fmla="*/ 452246 h 468000"/>
                <a:gd name="connsiteX6" fmla="*/ 0 w 79612"/>
                <a:gd name="connsiteY6" fmla="*/ 468000 h 468000"/>
                <a:gd name="connsiteX0" fmla="*/ 0 w 68612"/>
                <a:gd name="connsiteY0" fmla="*/ 0 h 468000"/>
                <a:gd name="connsiteX1" fmla="*/ 54000 w 68612"/>
                <a:gd name="connsiteY1" fmla="*/ 15754 h 468000"/>
                <a:gd name="connsiteX2" fmla="*/ 54000 w 68612"/>
                <a:gd name="connsiteY2" fmla="*/ 216365 h 468000"/>
                <a:gd name="connsiteX3" fmla="*/ 64882 w 68612"/>
                <a:gd name="connsiteY3" fmla="*/ 229974 h 468000"/>
                <a:gd name="connsiteX4" fmla="*/ 54000 w 68612"/>
                <a:gd name="connsiteY4" fmla="*/ 247873 h 468000"/>
                <a:gd name="connsiteX5" fmla="*/ 54000 w 68612"/>
                <a:gd name="connsiteY5" fmla="*/ 452246 h 468000"/>
                <a:gd name="connsiteX6" fmla="*/ 0 w 68612"/>
                <a:gd name="connsiteY6" fmla="*/ 468000 h 468000"/>
                <a:gd name="connsiteX7" fmla="*/ 0 w 68612"/>
                <a:gd name="connsiteY7" fmla="*/ 0 h 468000"/>
                <a:gd name="connsiteX0" fmla="*/ 0 w 68612"/>
                <a:gd name="connsiteY0" fmla="*/ 0 h 468000"/>
                <a:gd name="connsiteX1" fmla="*/ 54000 w 68612"/>
                <a:gd name="connsiteY1" fmla="*/ 15754 h 468000"/>
                <a:gd name="connsiteX2" fmla="*/ 54000 w 68612"/>
                <a:gd name="connsiteY2" fmla="*/ 216365 h 468000"/>
                <a:gd name="connsiteX3" fmla="*/ 68559 w 68612"/>
                <a:gd name="connsiteY3" fmla="*/ 229975 h 468000"/>
                <a:gd name="connsiteX4" fmla="*/ 54000 w 68612"/>
                <a:gd name="connsiteY4" fmla="*/ 247873 h 468000"/>
                <a:gd name="connsiteX5" fmla="*/ 54000 w 68612"/>
                <a:gd name="connsiteY5" fmla="*/ 452246 h 468000"/>
                <a:gd name="connsiteX6" fmla="*/ 0 w 68612"/>
                <a:gd name="connsiteY6" fmla="*/ 468000 h 468000"/>
                <a:gd name="connsiteX0" fmla="*/ 0 w 78894"/>
                <a:gd name="connsiteY0" fmla="*/ 0 h 468000"/>
                <a:gd name="connsiteX1" fmla="*/ 54000 w 78894"/>
                <a:gd name="connsiteY1" fmla="*/ 15754 h 468000"/>
                <a:gd name="connsiteX2" fmla="*/ 54000 w 78894"/>
                <a:gd name="connsiteY2" fmla="*/ 216365 h 468000"/>
                <a:gd name="connsiteX3" fmla="*/ 64882 w 78894"/>
                <a:gd name="connsiteY3" fmla="*/ 229974 h 468000"/>
                <a:gd name="connsiteX4" fmla="*/ 54000 w 78894"/>
                <a:gd name="connsiteY4" fmla="*/ 247873 h 468000"/>
                <a:gd name="connsiteX5" fmla="*/ 54000 w 78894"/>
                <a:gd name="connsiteY5" fmla="*/ 452246 h 468000"/>
                <a:gd name="connsiteX6" fmla="*/ 0 w 78894"/>
                <a:gd name="connsiteY6" fmla="*/ 468000 h 468000"/>
                <a:gd name="connsiteX7" fmla="*/ 0 w 78894"/>
                <a:gd name="connsiteY7" fmla="*/ 0 h 468000"/>
                <a:gd name="connsiteX0" fmla="*/ 0 w 78894"/>
                <a:gd name="connsiteY0" fmla="*/ 0 h 468000"/>
                <a:gd name="connsiteX1" fmla="*/ 54000 w 78894"/>
                <a:gd name="connsiteY1" fmla="*/ 15754 h 468000"/>
                <a:gd name="connsiteX2" fmla="*/ 54000 w 78894"/>
                <a:gd name="connsiteY2" fmla="*/ 216365 h 468000"/>
                <a:gd name="connsiteX3" fmla="*/ 78862 w 78894"/>
                <a:gd name="connsiteY3" fmla="*/ 228903 h 468000"/>
                <a:gd name="connsiteX4" fmla="*/ 54000 w 78894"/>
                <a:gd name="connsiteY4" fmla="*/ 247873 h 468000"/>
                <a:gd name="connsiteX5" fmla="*/ 54000 w 78894"/>
                <a:gd name="connsiteY5" fmla="*/ 452246 h 468000"/>
                <a:gd name="connsiteX6" fmla="*/ 0 w 78894"/>
                <a:gd name="connsiteY6" fmla="*/ 468000 h 46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78894" h="468000" stroke="0" extrusionOk="0">
                  <a:moveTo>
                    <a:pt x="0" y="0"/>
                  </a:moveTo>
                  <a:cubicBezTo>
                    <a:pt x="29823" y="0"/>
                    <a:pt x="54000" y="7053"/>
                    <a:pt x="54000" y="15754"/>
                  </a:cubicBezTo>
                  <a:lnTo>
                    <a:pt x="54000" y="216365"/>
                  </a:lnTo>
                  <a:cubicBezTo>
                    <a:pt x="54000" y="225066"/>
                    <a:pt x="65804" y="229737"/>
                    <a:pt x="64882" y="229974"/>
                  </a:cubicBezTo>
                  <a:cubicBezTo>
                    <a:pt x="63960" y="230211"/>
                    <a:pt x="54000" y="239172"/>
                    <a:pt x="54000" y="247873"/>
                  </a:cubicBezTo>
                  <a:lnTo>
                    <a:pt x="54000" y="452246"/>
                  </a:lnTo>
                  <a:cubicBezTo>
                    <a:pt x="54000" y="460947"/>
                    <a:pt x="29823" y="468000"/>
                    <a:pt x="0" y="468000"/>
                  </a:cubicBezTo>
                  <a:lnTo>
                    <a:pt x="0" y="0"/>
                  </a:lnTo>
                  <a:close/>
                </a:path>
                <a:path w="78894" h="468000" fill="none">
                  <a:moveTo>
                    <a:pt x="0" y="0"/>
                  </a:moveTo>
                  <a:cubicBezTo>
                    <a:pt x="29823" y="0"/>
                    <a:pt x="54000" y="7053"/>
                    <a:pt x="54000" y="15754"/>
                  </a:cubicBezTo>
                  <a:lnTo>
                    <a:pt x="54000" y="216365"/>
                  </a:lnTo>
                  <a:cubicBezTo>
                    <a:pt x="54000" y="225066"/>
                    <a:pt x="77784" y="228903"/>
                    <a:pt x="78862" y="228903"/>
                  </a:cubicBezTo>
                  <a:cubicBezTo>
                    <a:pt x="79940" y="228903"/>
                    <a:pt x="54000" y="239172"/>
                    <a:pt x="54000" y="247873"/>
                  </a:cubicBezTo>
                  <a:lnTo>
                    <a:pt x="54000" y="452246"/>
                  </a:lnTo>
                  <a:cubicBezTo>
                    <a:pt x="54000" y="460947"/>
                    <a:pt x="29823" y="468000"/>
                    <a:pt x="0" y="468000"/>
                  </a:cubicBezTo>
                </a:path>
              </a:pathLst>
            </a:custGeom>
            <a:ln w="2857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9" name="Zástupný text 18">
              <a:extLst>
                <a:ext uri="{FF2B5EF4-FFF2-40B4-BE49-F238E27FC236}">
                  <a16:creationId xmlns:a16="http://schemas.microsoft.com/office/drawing/2014/main" id="{06ED1089-60AA-BD99-962A-CA8A37470635}"/>
                </a:ext>
              </a:extLst>
            </p:cNvPr>
            <p:cNvSpPr txBox="1">
              <a:spLocks/>
            </p:cNvSpPr>
            <p:nvPr/>
          </p:nvSpPr>
          <p:spPr>
            <a:xfrm>
              <a:off x="5106516" y="4841937"/>
              <a:ext cx="2398297" cy="489534"/>
            </a:xfrm>
            <a:prstGeom prst="rect">
              <a:avLst/>
            </a:prstGeom>
          </p:spPr>
          <p:txBody>
            <a:bodyPr wrap="square" tIns="90000" bIns="90000">
              <a:spAutoFit/>
            </a:bodyPr>
            <a:lstStyle>
              <a:lvl1pPr marL="360000" indent="-360000" algn="l" defTabSz="914400" rtl="0" eaLnBrk="1" latinLnBrk="0" hangingPunct="1">
                <a:lnSpc>
                  <a:spcPct val="100000"/>
                </a:lnSpc>
                <a:spcBef>
                  <a:spcPts val="500"/>
                </a:spcBef>
                <a:spcAft>
                  <a:spcPts val="0"/>
                </a:spcAft>
                <a:buSzPct val="120000"/>
                <a:buFontTx/>
                <a:buBlip>
                  <a:blip r:embed="rId6"/>
                </a:buBlip>
                <a:defRPr sz="2000" kern="1200" spc="-2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20000" indent="-180000" algn="l" defTabSz="914400" rtl="0" eaLnBrk="1" latinLnBrk="0" hangingPunct="1">
                <a:lnSpc>
                  <a:spcPct val="100000"/>
                </a:lnSpc>
                <a:spcBef>
                  <a:spcPts val="300"/>
                </a:spcBef>
                <a:buFont typeface="Calibri" panose="020F0502020204030204" pitchFamily="34" charset="0"/>
                <a:buChar char="-"/>
                <a:defRPr sz="1700" kern="1200" spc="-2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Tx/>
                <a:buNone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Tx/>
                <a:buNone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buNone/>
              </a:pPr>
              <a:r>
                <a:rPr lang="en-US" b="1" dirty="0"/>
                <a:t>Global parameters</a:t>
              </a:r>
            </a:p>
          </p:txBody>
        </p:sp>
      </p:grpSp>
      <p:grpSp>
        <p:nvGrpSpPr>
          <p:cNvPr id="31" name="Group 30">
            <a:extLst>
              <a:ext uri="{FF2B5EF4-FFF2-40B4-BE49-F238E27FC236}">
                <a16:creationId xmlns:a16="http://schemas.microsoft.com/office/drawing/2014/main" id="{743C6825-B348-A5EE-3D5C-1C67A940CCFE}"/>
              </a:ext>
            </a:extLst>
          </p:cNvPr>
          <p:cNvGrpSpPr/>
          <p:nvPr/>
        </p:nvGrpSpPr>
        <p:grpSpPr>
          <a:xfrm>
            <a:off x="4968106" y="2380606"/>
            <a:ext cx="2548658" cy="1160831"/>
            <a:chOff x="4961060" y="1651511"/>
            <a:chExt cx="2548658" cy="1160831"/>
          </a:xfrm>
        </p:grpSpPr>
        <p:sp>
          <p:nvSpPr>
            <p:cNvPr id="15" name="Right Brace 2">
              <a:extLst>
                <a:ext uri="{FF2B5EF4-FFF2-40B4-BE49-F238E27FC236}">
                  <a16:creationId xmlns:a16="http://schemas.microsoft.com/office/drawing/2014/main" id="{AB7955DD-D934-AC75-E254-9D08545B2564}"/>
                </a:ext>
              </a:extLst>
            </p:cNvPr>
            <p:cNvSpPr/>
            <p:nvPr/>
          </p:nvSpPr>
          <p:spPr>
            <a:xfrm>
              <a:off x="4961060" y="1651511"/>
              <a:ext cx="99274" cy="1160831"/>
            </a:xfrm>
            <a:custGeom>
              <a:avLst/>
              <a:gdLst>
                <a:gd name="connsiteX0" fmla="*/ 0 w 108000"/>
                <a:gd name="connsiteY0" fmla="*/ 0 h 468000"/>
                <a:gd name="connsiteX1" fmla="*/ 54000 w 108000"/>
                <a:gd name="connsiteY1" fmla="*/ 15754 h 468000"/>
                <a:gd name="connsiteX2" fmla="*/ 54000 w 108000"/>
                <a:gd name="connsiteY2" fmla="*/ 216365 h 468000"/>
                <a:gd name="connsiteX3" fmla="*/ 108000 w 108000"/>
                <a:gd name="connsiteY3" fmla="*/ 232119 h 468000"/>
                <a:gd name="connsiteX4" fmla="*/ 54000 w 108000"/>
                <a:gd name="connsiteY4" fmla="*/ 247873 h 468000"/>
                <a:gd name="connsiteX5" fmla="*/ 54000 w 108000"/>
                <a:gd name="connsiteY5" fmla="*/ 452246 h 468000"/>
                <a:gd name="connsiteX6" fmla="*/ 0 w 108000"/>
                <a:gd name="connsiteY6" fmla="*/ 468000 h 468000"/>
                <a:gd name="connsiteX7" fmla="*/ 0 w 108000"/>
                <a:gd name="connsiteY7" fmla="*/ 0 h 468000"/>
                <a:gd name="connsiteX0" fmla="*/ 0 w 108000"/>
                <a:gd name="connsiteY0" fmla="*/ 0 h 468000"/>
                <a:gd name="connsiteX1" fmla="*/ 54000 w 108000"/>
                <a:gd name="connsiteY1" fmla="*/ 15754 h 468000"/>
                <a:gd name="connsiteX2" fmla="*/ 54000 w 108000"/>
                <a:gd name="connsiteY2" fmla="*/ 216365 h 468000"/>
                <a:gd name="connsiteX3" fmla="*/ 108000 w 108000"/>
                <a:gd name="connsiteY3" fmla="*/ 232119 h 468000"/>
                <a:gd name="connsiteX4" fmla="*/ 54000 w 108000"/>
                <a:gd name="connsiteY4" fmla="*/ 247873 h 468000"/>
                <a:gd name="connsiteX5" fmla="*/ 54000 w 108000"/>
                <a:gd name="connsiteY5" fmla="*/ 452246 h 468000"/>
                <a:gd name="connsiteX6" fmla="*/ 0 w 108000"/>
                <a:gd name="connsiteY6" fmla="*/ 468000 h 468000"/>
                <a:gd name="connsiteX0" fmla="*/ 0 w 113613"/>
                <a:gd name="connsiteY0" fmla="*/ 0 h 468000"/>
                <a:gd name="connsiteX1" fmla="*/ 54000 w 113613"/>
                <a:gd name="connsiteY1" fmla="*/ 15754 h 468000"/>
                <a:gd name="connsiteX2" fmla="*/ 54000 w 113613"/>
                <a:gd name="connsiteY2" fmla="*/ 216365 h 468000"/>
                <a:gd name="connsiteX3" fmla="*/ 108000 w 113613"/>
                <a:gd name="connsiteY3" fmla="*/ 232119 h 468000"/>
                <a:gd name="connsiteX4" fmla="*/ 54000 w 113613"/>
                <a:gd name="connsiteY4" fmla="*/ 247873 h 468000"/>
                <a:gd name="connsiteX5" fmla="*/ 54000 w 113613"/>
                <a:gd name="connsiteY5" fmla="*/ 452246 h 468000"/>
                <a:gd name="connsiteX6" fmla="*/ 0 w 113613"/>
                <a:gd name="connsiteY6" fmla="*/ 468000 h 468000"/>
                <a:gd name="connsiteX7" fmla="*/ 0 w 113613"/>
                <a:gd name="connsiteY7" fmla="*/ 0 h 468000"/>
                <a:gd name="connsiteX0" fmla="*/ 0 w 113613"/>
                <a:gd name="connsiteY0" fmla="*/ 0 h 468000"/>
                <a:gd name="connsiteX1" fmla="*/ 54000 w 113613"/>
                <a:gd name="connsiteY1" fmla="*/ 15754 h 468000"/>
                <a:gd name="connsiteX2" fmla="*/ 54000 w 113613"/>
                <a:gd name="connsiteY2" fmla="*/ 216365 h 468000"/>
                <a:gd name="connsiteX3" fmla="*/ 108000 w 113613"/>
                <a:gd name="connsiteY3" fmla="*/ 232119 h 468000"/>
                <a:gd name="connsiteX4" fmla="*/ 54000 w 113613"/>
                <a:gd name="connsiteY4" fmla="*/ 247873 h 468000"/>
                <a:gd name="connsiteX5" fmla="*/ 54000 w 113613"/>
                <a:gd name="connsiteY5" fmla="*/ 452246 h 468000"/>
                <a:gd name="connsiteX6" fmla="*/ 0 w 113613"/>
                <a:gd name="connsiteY6" fmla="*/ 468000 h 468000"/>
                <a:gd name="connsiteX0" fmla="*/ 0 w 113613"/>
                <a:gd name="connsiteY0" fmla="*/ 0 h 468000"/>
                <a:gd name="connsiteX1" fmla="*/ 54000 w 113613"/>
                <a:gd name="connsiteY1" fmla="*/ 15754 h 468000"/>
                <a:gd name="connsiteX2" fmla="*/ 54000 w 113613"/>
                <a:gd name="connsiteY2" fmla="*/ 216365 h 468000"/>
                <a:gd name="connsiteX3" fmla="*/ 108000 w 113613"/>
                <a:gd name="connsiteY3" fmla="*/ 232119 h 468000"/>
                <a:gd name="connsiteX4" fmla="*/ 54000 w 113613"/>
                <a:gd name="connsiteY4" fmla="*/ 247873 h 468000"/>
                <a:gd name="connsiteX5" fmla="*/ 54000 w 113613"/>
                <a:gd name="connsiteY5" fmla="*/ 452246 h 468000"/>
                <a:gd name="connsiteX6" fmla="*/ 0 w 113613"/>
                <a:gd name="connsiteY6" fmla="*/ 468000 h 468000"/>
                <a:gd name="connsiteX7" fmla="*/ 0 w 113613"/>
                <a:gd name="connsiteY7" fmla="*/ 0 h 468000"/>
                <a:gd name="connsiteX0" fmla="*/ 0 w 113613"/>
                <a:gd name="connsiteY0" fmla="*/ 0 h 468000"/>
                <a:gd name="connsiteX1" fmla="*/ 54000 w 113613"/>
                <a:gd name="connsiteY1" fmla="*/ 15754 h 468000"/>
                <a:gd name="connsiteX2" fmla="*/ 54000 w 113613"/>
                <a:gd name="connsiteY2" fmla="*/ 216365 h 468000"/>
                <a:gd name="connsiteX3" fmla="*/ 103989 w 113613"/>
                <a:gd name="connsiteY3" fmla="*/ 162434 h 468000"/>
                <a:gd name="connsiteX4" fmla="*/ 54000 w 113613"/>
                <a:gd name="connsiteY4" fmla="*/ 247873 h 468000"/>
                <a:gd name="connsiteX5" fmla="*/ 54000 w 113613"/>
                <a:gd name="connsiteY5" fmla="*/ 452246 h 468000"/>
                <a:gd name="connsiteX6" fmla="*/ 0 w 113613"/>
                <a:gd name="connsiteY6" fmla="*/ 468000 h 468000"/>
                <a:gd name="connsiteX0" fmla="*/ 0 w 103989"/>
                <a:gd name="connsiteY0" fmla="*/ 0 h 468000"/>
                <a:gd name="connsiteX1" fmla="*/ 54000 w 103989"/>
                <a:gd name="connsiteY1" fmla="*/ 15754 h 468000"/>
                <a:gd name="connsiteX2" fmla="*/ 54000 w 103989"/>
                <a:gd name="connsiteY2" fmla="*/ 216365 h 468000"/>
                <a:gd name="connsiteX3" fmla="*/ 77918 w 103989"/>
                <a:gd name="connsiteY3" fmla="*/ 231047 h 468000"/>
                <a:gd name="connsiteX4" fmla="*/ 54000 w 103989"/>
                <a:gd name="connsiteY4" fmla="*/ 247873 h 468000"/>
                <a:gd name="connsiteX5" fmla="*/ 54000 w 103989"/>
                <a:gd name="connsiteY5" fmla="*/ 452246 h 468000"/>
                <a:gd name="connsiteX6" fmla="*/ 0 w 103989"/>
                <a:gd name="connsiteY6" fmla="*/ 468000 h 468000"/>
                <a:gd name="connsiteX7" fmla="*/ 0 w 103989"/>
                <a:gd name="connsiteY7" fmla="*/ 0 h 468000"/>
                <a:gd name="connsiteX0" fmla="*/ 0 w 103989"/>
                <a:gd name="connsiteY0" fmla="*/ 0 h 468000"/>
                <a:gd name="connsiteX1" fmla="*/ 54000 w 103989"/>
                <a:gd name="connsiteY1" fmla="*/ 15754 h 468000"/>
                <a:gd name="connsiteX2" fmla="*/ 54000 w 103989"/>
                <a:gd name="connsiteY2" fmla="*/ 216365 h 468000"/>
                <a:gd name="connsiteX3" fmla="*/ 103989 w 103989"/>
                <a:gd name="connsiteY3" fmla="*/ 162434 h 468000"/>
                <a:gd name="connsiteX4" fmla="*/ 54000 w 103989"/>
                <a:gd name="connsiteY4" fmla="*/ 247873 h 468000"/>
                <a:gd name="connsiteX5" fmla="*/ 54000 w 103989"/>
                <a:gd name="connsiteY5" fmla="*/ 452246 h 468000"/>
                <a:gd name="connsiteX6" fmla="*/ 0 w 103989"/>
                <a:gd name="connsiteY6" fmla="*/ 468000 h 468000"/>
                <a:gd name="connsiteX0" fmla="*/ 0 w 85941"/>
                <a:gd name="connsiteY0" fmla="*/ 0 h 468000"/>
                <a:gd name="connsiteX1" fmla="*/ 54000 w 85941"/>
                <a:gd name="connsiteY1" fmla="*/ 15754 h 468000"/>
                <a:gd name="connsiteX2" fmla="*/ 54000 w 85941"/>
                <a:gd name="connsiteY2" fmla="*/ 216365 h 468000"/>
                <a:gd name="connsiteX3" fmla="*/ 77918 w 85941"/>
                <a:gd name="connsiteY3" fmla="*/ 231047 h 468000"/>
                <a:gd name="connsiteX4" fmla="*/ 54000 w 85941"/>
                <a:gd name="connsiteY4" fmla="*/ 247873 h 468000"/>
                <a:gd name="connsiteX5" fmla="*/ 54000 w 85941"/>
                <a:gd name="connsiteY5" fmla="*/ 452246 h 468000"/>
                <a:gd name="connsiteX6" fmla="*/ 0 w 85941"/>
                <a:gd name="connsiteY6" fmla="*/ 468000 h 468000"/>
                <a:gd name="connsiteX7" fmla="*/ 0 w 85941"/>
                <a:gd name="connsiteY7" fmla="*/ 0 h 468000"/>
                <a:gd name="connsiteX0" fmla="*/ 0 w 85941"/>
                <a:gd name="connsiteY0" fmla="*/ 0 h 468000"/>
                <a:gd name="connsiteX1" fmla="*/ 54000 w 85941"/>
                <a:gd name="connsiteY1" fmla="*/ 15754 h 468000"/>
                <a:gd name="connsiteX2" fmla="*/ 54000 w 85941"/>
                <a:gd name="connsiteY2" fmla="*/ 216365 h 468000"/>
                <a:gd name="connsiteX3" fmla="*/ 83266 w 85941"/>
                <a:gd name="connsiteY3" fmla="*/ 229975 h 468000"/>
                <a:gd name="connsiteX4" fmla="*/ 54000 w 85941"/>
                <a:gd name="connsiteY4" fmla="*/ 247873 h 468000"/>
                <a:gd name="connsiteX5" fmla="*/ 54000 w 85941"/>
                <a:gd name="connsiteY5" fmla="*/ 452246 h 468000"/>
                <a:gd name="connsiteX6" fmla="*/ 0 w 85941"/>
                <a:gd name="connsiteY6" fmla="*/ 468000 h 468000"/>
                <a:gd name="connsiteX0" fmla="*/ 0 w 85941"/>
                <a:gd name="connsiteY0" fmla="*/ 0 h 468000"/>
                <a:gd name="connsiteX1" fmla="*/ 54000 w 85941"/>
                <a:gd name="connsiteY1" fmla="*/ 15754 h 468000"/>
                <a:gd name="connsiteX2" fmla="*/ 54000 w 85941"/>
                <a:gd name="connsiteY2" fmla="*/ 216365 h 468000"/>
                <a:gd name="connsiteX3" fmla="*/ 77918 w 85941"/>
                <a:gd name="connsiteY3" fmla="*/ 231047 h 468000"/>
                <a:gd name="connsiteX4" fmla="*/ 54000 w 85941"/>
                <a:gd name="connsiteY4" fmla="*/ 247873 h 468000"/>
                <a:gd name="connsiteX5" fmla="*/ 54000 w 85941"/>
                <a:gd name="connsiteY5" fmla="*/ 452246 h 468000"/>
                <a:gd name="connsiteX6" fmla="*/ 0 w 85941"/>
                <a:gd name="connsiteY6" fmla="*/ 468000 h 468000"/>
                <a:gd name="connsiteX7" fmla="*/ 0 w 85941"/>
                <a:gd name="connsiteY7" fmla="*/ 0 h 468000"/>
                <a:gd name="connsiteX0" fmla="*/ 0 w 85941"/>
                <a:gd name="connsiteY0" fmla="*/ 0 h 468000"/>
                <a:gd name="connsiteX1" fmla="*/ 54000 w 85941"/>
                <a:gd name="connsiteY1" fmla="*/ 15754 h 468000"/>
                <a:gd name="connsiteX2" fmla="*/ 54000 w 85941"/>
                <a:gd name="connsiteY2" fmla="*/ 216365 h 468000"/>
                <a:gd name="connsiteX3" fmla="*/ 83266 w 85941"/>
                <a:gd name="connsiteY3" fmla="*/ 229975 h 468000"/>
                <a:gd name="connsiteX4" fmla="*/ 54000 w 85941"/>
                <a:gd name="connsiteY4" fmla="*/ 247873 h 468000"/>
                <a:gd name="connsiteX5" fmla="*/ 54000 w 85941"/>
                <a:gd name="connsiteY5" fmla="*/ 452246 h 468000"/>
                <a:gd name="connsiteX6" fmla="*/ 0 w 85941"/>
                <a:gd name="connsiteY6" fmla="*/ 468000 h 468000"/>
                <a:gd name="connsiteX0" fmla="*/ 0 w 85941"/>
                <a:gd name="connsiteY0" fmla="*/ 0 h 468000"/>
                <a:gd name="connsiteX1" fmla="*/ 54000 w 85941"/>
                <a:gd name="connsiteY1" fmla="*/ 15754 h 468000"/>
                <a:gd name="connsiteX2" fmla="*/ 54000 w 85941"/>
                <a:gd name="connsiteY2" fmla="*/ 216365 h 468000"/>
                <a:gd name="connsiteX3" fmla="*/ 77918 w 85941"/>
                <a:gd name="connsiteY3" fmla="*/ 231047 h 468000"/>
                <a:gd name="connsiteX4" fmla="*/ 54000 w 85941"/>
                <a:gd name="connsiteY4" fmla="*/ 247873 h 468000"/>
                <a:gd name="connsiteX5" fmla="*/ 54000 w 85941"/>
                <a:gd name="connsiteY5" fmla="*/ 452246 h 468000"/>
                <a:gd name="connsiteX6" fmla="*/ 0 w 85941"/>
                <a:gd name="connsiteY6" fmla="*/ 468000 h 468000"/>
                <a:gd name="connsiteX7" fmla="*/ 0 w 85941"/>
                <a:gd name="connsiteY7" fmla="*/ 0 h 468000"/>
                <a:gd name="connsiteX0" fmla="*/ 0 w 85941"/>
                <a:gd name="connsiteY0" fmla="*/ 0 h 468000"/>
                <a:gd name="connsiteX1" fmla="*/ 54000 w 85941"/>
                <a:gd name="connsiteY1" fmla="*/ 15754 h 468000"/>
                <a:gd name="connsiteX2" fmla="*/ 54000 w 85941"/>
                <a:gd name="connsiteY2" fmla="*/ 216365 h 468000"/>
                <a:gd name="connsiteX3" fmla="*/ 83266 w 85941"/>
                <a:gd name="connsiteY3" fmla="*/ 229975 h 468000"/>
                <a:gd name="connsiteX4" fmla="*/ 54000 w 85941"/>
                <a:gd name="connsiteY4" fmla="*/ 247873 h 468000"/>
                <a:gd name="connsiteX5" fmla="*/ 54000 w 85941"/>
                <a:gd name="connsiteY5" fmla="*/ 452246 h 468000"/>
                <a:gd name="connsiteX6" fmla="*/ 0 w 85941"/>
                <a:gd name="connsiteY6" fmla="*/ 468000 h 468000"/>
                <a:gd name="connsiteX0" fmla="*/ 0 w 85941"/>
                <a:gd name="connsiteY0" fmla="*/ 0 h 468000"/>
                <a:gd name="connsiteX1" fmla="*/ 54000 w 85941"/>
                <a:gd name="connsiteY1" fmla="*/ 15754 h 468000"/>
                <a:gd name="connsiteX2" fmla="*/ 54000 w 85941"/>
                <a:gd name="connsiteY2" fmla="*/ 216365 h 468000"/>
                <a:gd name="connsiteX3" fmla="*/ 77918 w 85941"/>
                <a:gd name="connsiteY3" fmla="*/ 231047 h 468000"/>
                <a:gd name="connsiteX4" fmla="*/ 54000 w 85941"/>
                <a:gd name="connsiteY4" fmla="*/ 247873 h 468000"/>
                <a:gd name="connsiteX5" fmla="*/ 54000 w 85941"/>
                <a:gd name="connsiteY5" fmla="*/ 452246 h 468000"/>
                <a:gd name="connsiteX6" fmla="*/ 0 w 85941"/>
                <a:gd name="connsiteY6" fmla="*/ 468000 h 468000"/>
                <a:gd name="connsiteX7" fmla="*/ 0 w 85941"/>
                <a:gd name="connsiteY7" fmla="*/ 0 h 468000"/>
                <a:gd name="connsiteX0" fmla="*/ 0 w 85941"/>
                <a:gd name="connsiteY0" fmla="*/ 0 h 468000"/>
                <a:gd name="connsiteX1" fmla="*/ 54000 w 85941"/>
                <a:gd name="connsiteY1" fmla="*/ 15754 h 468000"/>
                <a:gd name="connsiteX2" fmla="*/ 54000 w 85941"/>
                <a:gd name="connsiteY2" fmla="*/ 216365 h 468000"/>
                <a:gd name="connsiteX3" fmla="*/ 83266 w 85941"/>
                <a:gd name="connsiteY3" fmla="*/ 229975 h 468000"/>
                <a:gd name="connsiteX4" fmla="*/ 54000 w 85941"/>
                <a:gd name="connsiteY4" fmla="*/ 247873 h 468000"/>
                <a:gd name="connsiteX5" fmla="*/ 54000 w 85941"/>
                <a:gd name="connsiteY5" fmla="*/ 452246 h 468000"/>
                <a:gd name="connsiteX6" fmla="*/ 0 w 85941"/>
                <a:gd name="connsiteY6" fmla="*/ 468000 h 468000"/>
                <a:gd name="connsiteX0" fmla="*/ 0 w 85941"/>
                <a:gd name="connsiteY0" fmla="*/ 0 h 468000"/>
                <a:gd name="connsiteX1" fmla="*/ 54000 w 85941"/>
                <a:gd name="connsiteY1" fmla="*/ 15754 h 468000"/>
                <a:gd name="connsiteX2" fmla="*/ 54000 w 85941"/>
                <a:gd name="connsiteY2" fmla="*/ 216365 h 468000"/>
                <a:gd name="connsiteX3" fmla="*/ 77918 w 85941"/>
                <a:gd name="connsiteY3" fmla="*/ 231047 h 468000"/>
                <a:gd name="connsiteX4" fmla="*/ 54000 w 85941"/>
                <a:gd name="connsiteY4" fmla="*/ 247873 h 468000"/>
                <a:gd name="connsiteX5" fmla="*/ 54000 w 85941"/>
                <a:gd name="connsiteY5" fmla="*/ 452246 h 468000"/>
                <a:gd name="connsiteX6" fmla="*/ 0 w 85941"/>
                <a:gd name="connsiteY6" fmla="*/ 468000 h 468000"/>
                <a:gd name="connsiteX7" fmla="*/ 0 w 85941"/>
                <a:gd name="connsiteY7" fmla="*/ 0 h 468000"/>
                <a:gd name="connsiteX0" fmla="*/ 0 w 85941"/>
                <a:gd name="connsiteY0" fmla="*/ 0 h 468000"/>
                <a:gd name="connsiteX1" fmla="*/ 54000 w 85941"/>
                <a:gd name="connsiteY1" fmla="*/ 15754 h 468000"/>
                <a:gd name="connsiteX2" fmla="*/ 54000 w 85941"/>
                <a:gd name="connsiteY2" fmla="*/ 216365 h 468000"/>
                <a:gd name="connsiteX3" fmla="*/ 68559 w 85941"/>
                <a:gd name="connsiteY3" fmla="*/ 229975 h 468000"/>
                <a:gd name="connsiteX4" fmla="*/ 54000 w 85941"/>
                <a:gd name="connsiteY4" fmla="*/ 247873 h 468000"/>
                <a:gd name="connsiteX5" fmla="*/ 54000 w 85941"/>
                <a:gd name="connsiteY5" fmla="*/ 452246 h 468000"/>
                <a:gd name="connsiteX6" fmla="*/ 0 w 85941"/>
                <a:gd name="connsiteY6" fmla="*/ 468000 h 468000"/>
                <a:gd name="connsiteX0" fmla="*/ 0 w 87425"/>
                <a:gd name="connsiteY0" fmla="*/ 0 h 468000"/>
                <a:gd name="connsiteX1" fmla="*/ 54000 w 87425"/>
                <a:gd name="connsiteY1" fmla="*/ 15754 h 468000"/>
                <a:gd name="connsiteX2" fmla="*/ 54000 w 87425"/>
                <a:gd name="connsiteY2" fmla="*/ 216365 h 468000"/>
                <a:gd name="connsiteX3" fmla="*/ 79589 w 87425"/>
                <a:gd name="connsiteY3" fmla="*/ 227830 h 468000"/>
                <a:gd name="connsiteX4" fmla="*/ 54000 w 87425"/>
                <a:gd name="connsiteY4" fmla="*/ 247873 h 468000"/>
                <a:gd name="connsiteX5" fmla="*/ 54000 w 87425"/>
                <a:gd name="connsiteY5" fmla="*/ 452246 h 468000"/>
                <a:gd name="connsiteX6" fmla="*/ 0 w 87425"/>
                <a:gd name="connsiteY6" fmla="*/ 468000 h 468000"/>
                <a:gd name="connsiteX7" fmla="*/ 0 w 87425"/>
                <a:gd name="connsiteY7" fmla="*/ 0 h 468000"/>
                <a:gd name="connsiteX0" fmla="*/ 0 w 87425"/>
                <a:gd name="connsiteY0" fmla="*/ 0 h 468000"/>
                <a:gd name="connsiteX1" fmla="*/ 54000 w 87425"/>
                <a:gd name="connsiteY1" fmla="*/ 15754 h 468000"/>
                <a:gd name="connsiteX2" fmla="*/ 54000 w 87425"/>
                <a:gd name="connsiteY2" fmla="*/ 216365 h 468000"/>
                <a:gd name="connsiteX3" fmla="*/ 68559 w 87425"/>
                <a:gd name="connsiteY3" fmla="*/ 229975 h 468000"/>
                <a:gd name="connsiteX4" fmla="*/ 54000 w 87425"/>
                <a:gd name="connsiteY4" fmla="*/ 247873 h 468000"/>
                <a:gd name="connsiteX5" fmla="*/ 54000 w 87425"/>
                <a:gd name="connsiteY5" fmla="*/ 452246 h 468000"/>
                <a:gd name="connsiteX6" fmla="*/ 0 w 87425"/>
                <a:gd name="connsiteY6" fmla="*/ 468000 h 468000"/>
                <a:gd name="connsiteX0" fmla="*/ 0 w 79612"/>
                <a:gd name="connsiteY0" fmla="*/ 0 h 468000"/>
                <a:gd name="connsiteX1" fmla="*/ 54000 w 79612"/>
                <a:gd name="connsiteY1" fmla="*/ 15754 h 468000"/>
                <a:gd name="connsiteX2" fmla="*/ 54000 w 79612"/>
                <a:gd name="connsiteY2" fmla="*/ 216365 h 468000"/>
                <a:gd name="connsiteX3" fmla="*/ 79589 w 79612"/>
                <a:gd name="connsiteY3" fmla="*/ 227830 h 468000"/>
                <a:gd name="connsiteX4" fmla="*/ 54000 w 79612"/>
                <a:gd name="connsiteY4" fmla="*/ 247873 h 468000"/>
                <a:gd name="connsiteX5" fmla="*/ 54000 w 79612"/>
                <a:gd name="connsiteY5" fmla="*/ 452246 h 468000"/>
                <a:gd name="connsiteX6" fmla="*/ 0 w 79612"/>
                <a:gd name="connsiteY6" fmla="*/ 468000 h 468000"/>
                <a:gd name="connsiteX7" fmla="*/ 0 w 79612"/>
                <a:gd name="connsiteY7" fmla="*/ 0 h 468000"/>
                <a:gd name="connsiteX0" fmla="*/ 0 w 79612"/>
                <a:gd name="connsiteY0" fmla="*/ 0 h 468000"/>
                <a:gd name="connsiteX1" fmla="*/ 54000 w 79612"/>
                <a:gd name="connsiteY1" fmla="*/ 15754 h 468000"/>
                <a:gd name="connsiteX2" fmla="*/ 54000 w 79612"/>
                <a:gd name="connsiteY2" fmla="*/ 216365 h 468000"/>
                <a:gd name="connsiteX3" fmla="*/ 68559 w 79612"/>
                <a:gd name="connsiteY3" fmla="*/ 229975 h 468000"/>
                <a:gd name="connsiteX4" fmla="*/ 54000 w 79612"/>
                <a:gd name="connsiteY4" fmla="*/ 247873 h 468000"/>
                <a:gd name="connsiteX5" fmla="*/ 54000 w 79612"/>
                <a:gd name="connsiteY5" fmla="*/ 452246 h 468000"/>
                <a:gd name="connsiteX6" fmla="*/ 0 w 79612"/>
                <a:gd name="connsiteY6" fmla="*/ 468000 h 468000"/>
                <a:gd name="connsiteX0" fmla="*/ 0 w 68612"/>
                <a:gd name="connsiteY0" fmla="*/ 0 h 468000"/>
                <a:gd name="connsiteX1" fmla="*/ 54000 w 68612"/>
                <a:gd name="connsiteY1" fmla="*/ 15754 h 468000"/>
                <a:gd name="connsiteX2" fmla="*/ 54000 w 68612"/>
                <a:gd name="connsiteY2" fmla="*/ 216365 h 468000"/>
                <a:gd name="connsiteX3" fmla="*/ 64882 w 68612"/>
                <a:gd name="connsiteY3" fmla="*/ 229974 h 468000"/>
                <a:gd name="connsiteX4" fmla="*/ 54000 w 68612"/>
                <a:gd name="connsiteY4" fmla="*/ 247873 h 468000"/>
                <a:gd name="connsiteX5" fmla="*/ 54000 w 68612"/>
                <a:gd name="connsiteY5" fmla="*/ 452246 h 468000"/>
                <a:gd name="connsiteX6" fmla="*/ 0 w 68612"/>
                <a:gd name="connsiteY6" fmla="*/ 468000 h 468000"/>
                <a:gd name="connsiteX7" fmla="*/ 0 w 68612"/>
                <a:gd name="connsiteY7" fmla="*/ 0 h 468000"/>
                <a:gd name="connsiteX0" fmla="*/ 0 w 68612"/>
                <a:gd name="connsiteY0" fmla="*/ 0 h 468000"/>
                <a:gd name="connsiteX1" fmla="*/ 54000 w 68612"/>
                <a:gd name="connsiteY1" fmla="*/ 15754 h 468000"/>
                <a:gd name="connsiteX2" fmla="*/ 54000 w 68612"/>
                <a:gd name="connsiteY2" fmla="*/ 216365 h 468000"/>
                <a:gd name="connsiteX3" fmla="*/ 68559 w 68612"/>
                <a:gd name="connsiteY3" fmla="*/ 229975 h 468000"/>
                <a:gd name="connsiteX4" fmla="*/ 54000 w 68612"/>
                <a:gd name="connsiteY4" fmla="*/ 247873 h 468000"/>
                <a:gd name="connsiteX5" fmla="*/ 54000 w 68612"/>
                <a:gd name="connsiteY5" fmla="*/ 452246 h 468000"/>
                <a:gd name="connsiteX6" fmla="*/ 0 w 68612"/>
                <a:gd name="connsiteY6" fmla="*/ 468000 h 468000"/>
                <a:gd name="connsiteX0" fmla="*/ 0 w 78894"/>
                <a:gd name="connsiteY0" fmla="*/ 0 h 468000"/>
                <a:gd name="connsiteX1" fmla="*/ 54000 w 78894"/>
                <a:gd name="connsiteY1" fmla="*/ 15754 h 468000"/>
                <a:gd name="connsiteX2" fmla="*/ 54000 w 78894"/>
                <a:gd name="connsiteY2" fmla="*/ 216365 h 468000"/>
                <a:gd name="connsiteX3" fmla="*/ 64882 w 78894"/>
                <a:gd name="connsiteY3" fmla="*/ 229974 h 468000"/>
                <a:gd name="connsiteX4" fmla="*/ 54000 w 78894"/>
                <a:gd name="connsiteY4" fmla="*/ 247873 h 468000"/>
                <a:gd name="connsiteX5" fmla="*/ 54000 w 78894"/>
                <a:gd name="connsiteY5" fmla="*/ 452246 h 468000"/>
                <a:gd name="connsiteX6" fmla="*/ 0 w 78894"/>
                <a:gd name="connsiteY6" fmla="*/ 468000 h 468000"/>
                <a:gd name="connsiteX7" fmla="*/ 0 w 78894"/>
                <a:gd name="connsiteY7" fmla="*/ 0 h 468000"/>
                <a:gd name="connsiteX0" fmla="*/ 0 w 78894"/>
                <a:gd name="connsiteY0" fmla="*/ 0 h 468000"/>
                <a:gd name="connsiteX1" fmla="*/ 54000 w 78894"/>
                <a:gd name="connsiteY1" fmla="*/ 15754 h 468000"/>
                <a:gd name="connsiteX2" fmla="*/ 54000 w 78894"/>
                <a:gd name="connsiteY2" fmla="*/ 216365 h 468000"/>
                <a:gd name="connsiteX3" fmla="*/ 78862 w 78894"/>
                <a:gd name="connsiteY3" fmla="*/ 228903 h 468000"/>
                <a:gd name="connsiteX4" fmla="*/ 54000 w 78894"/>
                <a:gd name="connsiteY4" fmla="*/ 247873 h 468000"/>
                <a:gd name="connsiteX5" fmla="*/ 54000 w 78894"/>
                <a:gd name="connsiteY5" fmla="*/ 452246 h 468000"/>
                <a:gd name="connsiteX6" fmla="*/ 0 w 78894"/>
                <a:gd name="connsiteY6" fmla="*/ 468000 h 46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78894" h="468000" stroke="0" extrusionOk="0">
                  <a:moveTo>
                    <a:pt x="0" y="0"/>
                  </a:moveTo>
                  <a:cubicBezTo>
                    <a:pt x="29823" y="0"/>
                    <a:pt x="54000" y="7053"/>
                    <a:pt x="54000" y="15754"/>
                  </a:cubicBezTo>
                  <a:lnTo>
                    <a:pt x="54000" y="216365"/>
                  </a:lnTo>
                  <a:cubicBezTo>
                    <a:pt x="54000" y="225066"/>
                    <a:pt x="65804" y="229737"/>
                    <a:pt x="64882" y="229974"/>
                  </a:cubicBezTo>
                  <a:cubicBezTo>
                    <a:pt x="63960" y="230211"/>
                    <a:pt x="54000" y="239172"/>
                    <a:pt x="54000" y="247873"/>
                  </a:cubicBezTo>
                  <a:lnTo>
                    <a:pt x="54000" y="452246"/>
                  </a:lnTo>
                  <a:cubicBezTo>
                    <a:pt x="54000" y="460947"/>
                    <a:pt x="29823" y="468000"/>
                    <a:pt x="0" y="468000"/>
                  </a:cubicBezTo>
                  <a:lnTo>
                    <a:pt x="0" y="0"/>
                  </a:lnTo>
                  <a:close/>
                </a:path>
                <a:path w="78894" h="468000" fill="none">
                  <a:moveTo>
                    <a:pt x="0" y="0"/>
                  </a:moveTo>
                  <a:cubicBezTo>
                    <a:pt x="29823" y="0"/>
                    <a:pt x="54000" y="7053"/>
                    <a:pt x="54000" y="15754"/>
                  </a:cubicBezTo>
                  <a:lnTo>
                    <a:pt x="54000" y="216365"/>
                  </a:lnTo>
                  <a:cubicBezTo>
                    <a:pt x="54000" y="225066"/>
                    <a:pt x="77784" y="228903"/>
                    <a:pt x="78862" y="228903"/>
                  </a:cubicBezTo>
                  <a:cubicBezTo>
                    <a:pt x="79940" y="228903"/>
                    <a:pt x="54000" y="239172"/>
                    <a:pt x="54000" y="247873"/>
                  </a:cubicBezTo>
                  <a:lnTo>
                    <a:pt x="54000" y="452246"/>
                  </a:lnTo>
                  <a:cubicBezTo>
                    <a:pt x="54000" y="460947"/>
                    <a:pt x="29823" y="468000"/>
                    <a:pt x="0" y="468000"/>
                  </a:cubicBezTo>
                </a:path>
              </a:pathLst>
            </a:custGeom>
            <a:ln w="2857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0" name="Zástupný text 18">
              <a:extLst>
                <a:ext uri="{FF2B5EF4-FFF2-40B4-BE49-F238E27FC236}">
                  <a16:creationId xmlns:a16="http://schemas.microsoft.com/office/drawing/2014/main" id="{16DD1742-0B61-7D8A-8719-8F26BC252FF3}"/>
                </a:ext>
              </a:extLst>
            </p:cNvPr>
            <p:cNvSpPr txBox="1">
              <a:spLocks/>
            </p:cNvSpPr>
            <p:nvPr/>
          </p:nvSpPr>
          <p:spPr>
            <a:xfrm>
              <a:off x="5111421" y="1982151"/>
              <a:ext cx="2398297" cy="489534"/>
            </a:xfrm>
            <a:prstGeom prst="rect">
              <a:avLst/>
            </a:prstGeom>
          </p:spPr>
          <p:txBody>
            <a:bodyPr wrap="square" tIns="90000" bIns="90000">
              <a:spAutoFit/>
            </a:bodyPr>
            <a:lstStyle>
              <a:lvl1pPr marL="360000" indent="-360000" algn="l" defTabSz="914400" rtl="0" eaLnBrk="1" latinLnBrk="0" hangingPunct="1">
                <a:lnSpc>
                  <a:spcPct val="100000"/>
                </a:lnSpc>
                <a:spcBef>
                  <a:spcPts val="500"/>
                </a:spcBef>
                <a:spcAft>
                  <a:spcPts val="0"/>
                </a:spcAft>
                <a:buSzPct val="120000"/>
                <a:buFontTx/>
                <a:buBlip>
                  <a:blip r:embed="rId6"/>
                </a:buBlip>
                <a:defRPr sz="2000" kern="1200" spc="-2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20000" indent="-180000" algn="l" defTabSz="914400" rtl="0" eaLnBrk="1" latinLnBrk="0" hangingPunct="1">
                <a:lnSpc>
                  <a:spcPct val="100000"/>
                </a:lnSpc>
                <a:spcBef>
                  <a:spcPts val="300"/>
                </a:spcBef>
                <a:buFont typeface="Calibri" panose="020F0502020204030204" pitchFamily="34" charset="0"/>
                <a:buChar char="-"/>
                <a:defRPr sz="1700" kern="1200" spc="-2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Tx/>
                <a:buNone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Tx/>
                <a:buNone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buNone/>
              </a:pPr>
              <a:r>
                <a:rPr lang="en-US" b="1" dirty="0"/>
                <a:t>Modify peaks</a:t>
              </a:r>
            </a:p>
          </p:txBody>
        </p:sp>
      </p:grpSp>
      <p:grpSp>
        <p:nvGrpSpPr>
          <p:cNvPr id="32" name="Group 31">
            <a:extLst>
              <a:ext uri="{FF2B5EF4-FFF2-40B4-BE49-F238E27FC236}">
                <a16:creationId xmlns:a16="http://schemas.microsoft.com/office/drawing/2014/main" id="{5DEE8FBE-239F-31DC-DC19-DEB73EFCA899}"/>
              </a:ext>
            </a:extLst>
          </p:cNvPr>
          <p:cNvGrpSpPr/>
          <p:nvPr/>
        </p:nvGrpSpPr>
        <p:grpSpPr>
          <a:xfrm>
            <a:off x="4968106" y="5392214"/>
            <a:ext cx="4171741" cy="843410"/>
            <a:chOff x="4961060" y="3833285"/>
            <a:chExt cx="4171741" cy="843410"/>
          </a:xfrm>
        </p:grpSpPr>
        <p:sp>
          <p:nvSpPr>
            <p:cNvPr id="11" name="Right Brace 2">
              <a:extLst>
                <a:ext uri="{FF2B5EF4-FFF2-40B4-BE49-F238E27FC236}">
                  <a16:creationId xmlns:a16="http://schemas.microsoft.com/office/drawing/2014/main" id="{F944F2C5-1783-3023-97BD-7BB78242EAAC}"/>
                </a:ext>
              </a:extLst>
            </p:cNvPr>
            <p:cNvSpPr/>
            <p:nvPr/>
          </p:nvSpPr>
          <p:spPr>
            <a:xfrm>
              <a:off x="4961060" y="3833285"/>
              <a:ext cx="45719" cy="843410"/>
            </a:xfrm>
            <a:custGeom>
              <a:avLst/>
              <a:gdLst>
                <a:gd name="connsiteX0" fmla="*/ 0 w 108000"/>
                <a:gd name="connsiteY0" fmla="*/ 0 h 468000"/>
                <a:gd name="connsiteX1" fmla="*/ 54000 w 108000"/>
                <a:gd name="connsiteY1" fmla="*/ 15754 h 468000"/>
                <a:gd name="connsiteX2" fmla="*/ 54000 w 108000"/>
                <a:gd name="connsiteY2" fmla="*/ 216365 h 468000"/>
                <a:gd name="connsiteX3" fmla="*/ 108000 w 108000"/>
                <a:gd name="connsiteY3" fmla="*/ 232119 h 468000"/>
                <a:gd name="connsiteX4" fmla="*/ 54000 w 108000"/>
                <a:gd name="connsiteY4" fmla="*/ 247873 h 468000"/>
                <a:gd name="connsiteX5" fmla="*/ 54000 w 108000"/>
                <a:gd name="connsiteY5" fmla="*/ 452246 h 468000"/>
                <a:gd name="connsiteX6" fmla="*/ 0 w 108000"/>
                <a:gd name="connsiteY6" fmla="*/ 468000 h 468000"/>
                <a:gd name="connsiteX7" fmla="*/ 0 w 108000"/>
                <a:gd name="connsiteY7" fmla="*/ 0 h 468000"/>
                <a:gd name="connsiteX0" fmla="*/ 0 w 108000"/>
                <a:gd name="connsiteY0" fmla="*/ 0 h 468000"/>
                <a:gd name="connsiteX1" fmla="*/ 54000 w 108000"/>
                <a:gd name="connsiteY1" fmla="*/ 15754 h 468000"/>
                <a:gd name="connsiteX2" fmla="*/ 54000 w 108000"/>
                <a:gd name="connsiteY2" fmla="*/ 216365 h 468000"/>
                <a:gd name="connsiteX3" fmla="*/ 108000 w 108000"/>
                <a:gd name="connsiteY3" fmla="*/ 232119 h 468000"/>
                <a:gd name="connsiteX4" fmla="*/ 54000 w 108000"/>
                <a:gd name="connsiteY4" fmla="*/ 247873 h 468000"/>
                <a:gd name="connsiteX5" fmla="*/ 54000 w 108000"/>
                <a:gd name="connsiteY5" fmla="*/ 452246 h 468000"/>
                <a:gd name="connsiteX6" fmla="*/ 0 w 108000"/>
                <a:gd name="connsiteY6" fmla="*/ 468000 h 468000"/>
                <a:gd name="connsiteX0" fmla="*/ 0 w 113613"/>
                <a:gd name="connsiteY0" fmla="*/ 0 h 468000"/>
                <a:gd name="connsiteX1" fmla="*/ 54000 w 113613"/>
                <a:gd name="connsiteY1" fmla="*/ 15754 h 468000"/>
                <a:gd name="connsiteX2" fmla="*/ 54000 w 113613"/>
                <a:gd name="connsiteY2" fmla="*/ 216365 h 468000"/>
                <a:gd name="connsiteX3" fmla="*/ 108000 w 113613"/>
                <a:gd name="connsiteY3" fmla="*/ 232119 h 468000"/>
                <a:gd name="connsiteX4" fmla="*/ 54000 w 113613"/>
                <a:gd name="connsiteY4" fmla="*/ 247873 h 468000"/>
                <a:gd name="connsiteX5" fmla="*/ 54000 w 113613"/>
                <a:gd name="connsiteY5" fmla="*/ 452246 h 468000"/>
                <a:gd name="connsiteX6" fmla="*/ 0 w 113613"/>
                <a:gd name="connsiteY6" fmla="*/ 468000 h 468000"/>
                <a:gd name="connsiteX7" fmla="*/ 0 w 113613"/>
                <a:gd name="connsiteY7" fmla="*/ 0 h 468000"/>
                <a:gd name="connsiteX0" fmla="*/ 0 w 113613"/>
                <a:gd name="connsiteY0" fmla="*/ 0 h 468000"/>
                <a:gd name="connsiteX1" fmla="*/ 54000 w 113613"/>
                <a:gd name="connsiteY1" fmla="*/ 15754 h 468000"/>
                <a:gd name="connsiteX2" fmla="*/ 54000 w 113613"/>
                <a:gd name="connsiteY2" fmla="*/ 216365 h 468000"/>
                <a:gd name="connsiteX3" fmla="*/ 108000 w 113613"/>
                <a:gd name="connsiteY3" fmla="*/ 232119 h 468000"/>
                <a:gd name="connsiteX4" fmla="*/ 54000 w 113613"/>
                <a:gd name="connsiteY4" fmla="*/ 247873 h 468000"/>
                <a:gd name="connsiteX5" fmla="*/ 54000 w 113613"/>
                <a:gd name="connsiteY5" fmla="*/ 452246 h 468000"/>
                <a:gd name="connsiteX6" fmla="*/ 0 w 113613"/>
                <a:gd name="connsiteY6" fmla="*/ 468000 h 468000"/>
                <a:gd name="connsiteX0" fmla="*/ 0 w 113613"/>
                <a:gd name="connsiteY0" fmla="*/ 0 h 468000"/>
                <a:gd name="connsiteX1" fmla="*/ 54000 w 113613"/>
                <a:gd name="connsiteY1" fmla="*/ 15754 h 468000"/>
                <a:gd name="connsiteX2" fmla="*/ 54000 w 113613"/>
                <a:gd name="connsiteY2" fmla="*/ 216365 h 468000"/>
                <a:gd name="connsiteX3" fmla="*/ 108000 w 113613"/>
                <a:gd name="connsiteY3" fmla="*/ 232119 h 468000"/>
                <a:gd name="connsiteX4" fmla="*/ 54000 w 113613"/>
                <a:gd name="connsiteY4" fmla="*/ 247873 h 468000"/>
                <a:gd name="connsiteX5" fmla="*/ 54000 w 113613"/>
                <a:gd name="connsiteY5" fmla="*/ 452246 h 468000"/>
                <a:gd name="connsiteX6" fmla="*/ 0 w 113613"/>
                <a:gd name="connsiteY6" fmla="*/ 468000 h 468000"/>
                <a:gd name="connsiteX7" fmla="*/ 0 w 113613"/>
                <a:gd name="connsiteY7" fmla="*/ 0 h 468000"/>
                <a:gd name="connsiteX0" fmla="*/ 0 w 113613"/>
                <a:gd name="connsiteY0" fmla="*/ 0 h 468000"/>
                <a:gd name="connsiteX1" fmla="*/ 54000 w 113613"/>
                <a:gd name="connsiteY1" fmla="*/ 15754 h 468000"/>
                <a:gd name="connsiteX2" fmla="*/ 54000 w 113613"/>
                <a:gd name="connsiteY2" fmla="*/ 216365 h 468000"/>
                <a:gd name="connsiteX3" fmla="*/ 103989 w 113613"/>
                <a:gd name="connsiteY3" fmla="*/ 162434 h 468000"/>
                <a:gd name="connsiteX4" fmla="*/ 54000 w 113613"/>
                <a:gd name="connsiteY4" fmla="*/ 247873 h 468000"/>
                <a:gd name="connsiteX5" fmla="*/ 54000 w 113613"/>
                <a:gd name="connsiteY5" fmla="*/ 452246 h 468000"/>
                <a:gd name="connsiteX6" fmla="*/ 0 w 113613"/>
                <a:gd name="connsiteY6" fmla="*/ 468000 h 468000"/>
                <a:gd name="connsiteX0" fmla="*/ 0 w 103989"/>
                <a:gd name="connsiteY0" fmla="*/ 0 h 468000"/>
                <a:gd name="connsiteX1" fmla="*/ 54000 w 103989"/>
                <a:gd name="connsiteY1" fmla="*/ 15754 h 468000"/>
                <a:gd name="connsiteX2" fmla="*/ 54000 w 103989"/>
                <a:gd name="connsiteY2" fmla="*/ 216365 h 468000"/>
                <a:gd name="connsiteX3" fmla="*/ 77918 w 103989"/>
                <a:gd name="connsiteY3" fmla="*/ 231047 h 468000"/>
                <a:gd name="connsiteX4" fmla="*/ 54000 w 103989"/>
                <a:gd name="connsiteY4" fmla="*/ 247873 h 468000"/>
                <a:gd name="connsiteX5" fmla="*/ 54000 w 103989"/>
                <a:gd name="connsiteY5" fmla="*/ 452246 h 468000"/>
                <a:gd name="connsiteX6" fmla="*/ 0 w 103989"/>
                <a:gd name="connsiteY6" fmla="*/ 468000 h 468000"/>
                <a:gd name="connsiteX7" fmla="*/ 0 w 103989"/>
                <a:gd name="connsiteY7" fmla="*/ 0 h 468000"/>
                <a:gd name="connsiteX0" fmla="*/ 0 w 103989"/>
                <a:gd name="connsiteY0" fmla="*/ 0 h 468000"/>
                <a:gd name="connsiteX1" fmla="*/ 54000 w 103989"/>
                <a:gd name="connsiteY1" fmla="*/ 15754 h 468000"/>
                <a:gd name="connsiteX2" fmla="*/ 54000 w 103989"/>
                <a:gd name="connsiteY2" fmla="*/ 216365 h 468000"/>
                <a:gd name="connsiteX3" fmla="*/ 103989 w 103989"/>
                <a:gd name="connsiteY3" fmla="*/ 162434 h 468000"/>
                <a:gd name="connsiteX4" fmla="*/ 54000 w 103989"/>
                <a:gd name="connsiteY4" fmla="*/ 247873 h 468000"/>
                <a:gd name="connsiteX5" fmla="*/ 54000 w 103989"/>
                <a:gd name="connsiteY5" fmla="*/ 452246 h 468000"/>
                <a:gd name="connsiteX6" fmla="*/ 0 w 103989"/>
                <a:gd name="connsiteY6" fmla="*/ 468000 h 468000"/>
                <a:gd name="connsiteX0" fmla="*/ 0 w 85941"/>
                <a:gd name="connsiteY0" fmla="*/ 0 h 468000"/>
                <a:gd name="connsiteX1" fmla="*/ 54000 w 85941"/>
                <a:gd name="connsiteY1" fmla="*/ 15754 h 468000"/>
                <a:gd name="connsiteX2" fmla="*/ 54000 w 85941"/>
                <a:gd name="connsiteY2" fmla="*/ 216365 h 468000"/>
                <a:gd name="connsiteX3" fmla="*/ 77918 w 85941"/>
                <a:gd name="connsiteY3" fmla="*/ 231047 h 468000"/>
                <a:gd name="connsiteX4" fmla="*/ 54000 w 85941"/>
                <a:gd name="connsiteY4" fmla="*/ 247873 h 468000"/>
                <a:gd name="connsiteX5" fmla="*/ 54000 w 85941"/>
                <a:gd name="connsiteY5" fmla="*/ 452246 h 468000"/>
                <a:gd name="connsiteX6" fmla="*/ 0 w 85941"/>
                <a:gd name="connsiteY6" fmla="*/ 468000 h 468000"/>
                <a:gd name="connsiteX7" fmla="*/ 0 w 85941"/>
                <a:gd name="connsiteY7" fmla="*/ 0 h 468000"/>
                <a:gd name="connsiteX0" fmla="*/ 0 w 85941"/>
                <a:gd name="connsiteY0" fmla="*/ 0 h 468000"/>
                <a:gd name="connsiteX1" fmla="*/ 54000 w 85941"/>
                <a:gd name="connsiteY1" fmla="*/ 15754 h 468000"/>
                <a:gd name="connsiteX2" fmla="*/ 54000 w 85941"/>
                <a:gd name="connsiteY2" fmla="*/ 216365 h 468000"/>
                <a:gd name="connsiteX3" fmla="*/ 83266 w 85941"/>
                <a:gd name="connsiteY3" fmla="*/ 229975 h 468000"/>
                <a:gd name="connsiteX4" fmla="*/ 54000 w 85941"/>
                <a:gd name="connsiteY4" fmla="*/ 247873 h 468000"/>
                <a:gd name="connsiteX5" fmla="*/ 54000 w 85941"/>
                <a:gd name="connsiteY5" fmla="*/ 452246 h 468000"/>
                <a:gd name="connsiteX6" fmla="*/ 0 w 85941"/>
                <a:gd name="connsiteY6" fmla="*/ 468000 h 468000"/>
                <a:gd name="connsiteX0" fmla="*/ 0 w 85941"/>
                <a:gd name="connsiteY0" fmla="*/ 0 h 468000"/>
                <a:gd name="connsiteX1" fmla="*/ 54000 w 85941"/>
                <a:gd name="connsiteY1" fmla="*/ 15754 h 468000"/>
                <a:gd name="connsiteX2" fmla="*/ 54000 w 85941"/>
                <a:gd name="connsiteY2" fmla="*/ 216365 h 468000"/>
                <a:gd name="connsiteX3" fmla="*/ 77918 w 85941"/>
                <a:gd name="connsiteY3" fmla="*/ 231047 h 468000"/>
                <a:gd name="connsiteX4" fmla="*/ 54000 w 85941"/>
                <a:gd name="connsiteY4" fmla="*/ 247873 h 468000"/>
                <a:gd name="connsiteX5" fmla="*/ 54000 w 85941"/>
                <a:gd name="connsiteY5" fmla="*/ 452246 h 468000"/>
                <a:gd name="connsiteX6" fmla="*/ 0 w 85941"/>
                <a:gd name="connsiteY6" fmla="*/ 468000 h 468000"/>
                <a:gd name="connsiteX7" fmla="*/ 0 w 85941"/>
                <a:gd name="connsiteY7" fmla="*/ 0 h 468000"/>
                <a:gd name="connsiteX0" fmla="*/ 0 w 85941"/>
                <a:gd name="connsiteY0" fmla="*/ 0 h 468000"/>
                <a:gd name="connsiteX1" fmla="*/ 54000 w 85941"/>
                <a:gd name="connsiteY1" fmla="*/ 15754 h 468000"/>
                <a:gd name="connsiteX2" fmla="*/ 54000 w 85941"/>
                <a:gd name="connsiteY2" fmla="*/ 216365 h 468000"/>
                <a:gd name="connsiteX3" fmla="*/ 83266 w 85941"/>
                <a:gd name="connsiteY3" fmla="*/ 229975 h 468000"/>
                <a:gd name="connsiteX4" fmla="*/ 54000 w 85941"/>
                <a:gd name="connsiteY4" fmla="*/ 247873 h 468000"/>
                <a:gd name="connsiteX5" fmla="*/ 54000 w 85941"/>
                <a:gd name="connsiteY5" fmla="*/ 452246 h 468000"/>
                <a:gd name="connsiteX6" fmla="*/ 0 w 85941"/>
                <a:gd name="connsiteY6" fmla="*/ 468000 h 468000"/>
                <a:gd name="connsiteX0" fmla="*/ 0 w 85941"/>
                <a:gd name="connsiteY0" fmla="*/ 0 h 468000"/>
                <a:gd name="connsiteX1" fmla="*/ 54000 w 85941"/>
                <a:gd name="connsiteY1" fmla="*/ 15754 h 468000"/>
                <a:gd name="connsiteX2" fmla="*/ 54000 w 85941"/>
                <a:gd name="connsiteY2" fmla="*/ 216365 h 468000"/>
                <a:gd name="connsiteX3" fmla="*/ 77918 w 85941"/>
                <a:gd name="connsiteY3" fmla="*/ 231047 h 468000"/>
                <a:gd name="connsiteX4" fmla="*/ 54000 w 85941"/>
                <a:gd name="connsiteY4" fmla="*/ 247873 h 468000"/>
                <a:gd name="connsiteX5" fmla="*/ 54000 w 85941"/>
                <a:gd name="connsiteY5" fmla="*/ 452246 h 468000"/>
                <a:gd name="connsiteX6" fmla="*/ 0 w 85941"/>
                <a:gd name="connsiteY6" fmla="*/ 468000 h 468000"/>
                <a:gd name="connsiteX7" fmla="*/ 0 w 85941"/>
                <a:gd name="connsiteY7" fmla="*/ 0 h 468000"/>
                <a:gd name="connsiteX0" fmla="*/ 0 w 85941"/>
                <a:gd name="connsiteY0" fmla="*/ 0 h 468000"/>
                <a:gd name="connsiteX1" fmla="*/ 54000 w 85941"/>
                <a:gd name="connsiteY1" fmla="*/ 15754 h 468000"/>
                <a:gd name="connsiteX2" fmla="*/ 54000 w 85941"/>
                <a:gd name="connsiteY2" fmla="*/ 216365 h 468000"/>
                <a:gd name="connsiteX3" fmla="*/ 83266 w 85941"/>
                <a:gd name="connsiteY3" fmla="*/ 229975 h 468000"/>
                <a:gd name="connsiteX4" fmla="*/ 54000 w 85941"/>
                <a:gd name="connsiteY4" fmla="*/ 247873 h 468000"/>
                <a:gd name="connsiteX5" fmla="*/ 54000 w 85941"/>
                <a:gd name="connsiteY5" fmla="*/ 452246 h 468000"/>
                <a:gd name="connsiteX6" fmla="*/ 0 w 85941"/>
                <a:gd name="connsiteY6" fmla="*/ 468000 h 468000"/>
                <a:gd name="connsiteX0" fmla="*/ 0 w 85941"/>
                <a:gd name="connsiteY0" fmla="*/ 0 h 468000"/>
                <a:gd name="connsiteX1" fmla="*/ 54000 w 85941"/>
                <a:gd name="connsiteY1" fmla="*/ 15754 h 468000"/>
                <a:gd name="connsiteX2" fmla="*/ 54000 w 85941"/>
                <a:gd name="connsiteY2" fmla="*/ 216365 h 468000"/>
                <a:gd name="connsiteX3" fmla="*/ 77918 w 85941"/>
                <a:gd name="connsiteY3" fmla="*/ 231047 h 468000"/>
                <a:gd name="connsiteX4" fmla="*/ 54000 w 85941"/>
                <a:gd name="connsiteY4" fmla="*/ 247873 h 468000"/>
                <a:gd name="connsiteX5" fmla="*/ 54000 w 85941"/>
                <a:gd name="connsiteY5" fmla="*/ 452246 h 468000"/>
                <a:gd name="connsiteX6" fmla="*/ 0 w 85941"/>
                <a:gd name="connsiteY6" fmla="*/ 468000 h 468000"/>
                <a:gd name="connsiteX7" fmla="*/ 0 w 85941"/>
                <a:gd name="connsiteY7" fmla="*/ 0 h 468000"/>
                <a:gd name="connsiteX0" fmla="*/ 0 w 85941"/>
                <a:gd name="connsiteY0" fmla="*/ 0 h 468000"/>
                <a:gd name="connsiteX1" fmla="*/ 54000 w 85941"/>
                <a:gd name="connsiteY1" fmla="*/ 15754 h 468000"/>
                <a:gd name="connsiteX2" fmla="*/ 54000 w 85941"/>
                <a:gd name="connsiteY2" fmla="*/ 216365 h 468000"/>
                <a:gd name="connsiteX3" fmla="*/ 83266 w 85941"/>
                <a:gd name="connsiteY3" fmla="*/ 229975 h 468000"/>
                <a:gd name="connsiteX4" fmla="*/ 54000 w 85941"/>
                <a:gd name="connsiteY4" fmla="*/ 247873 h 468000"/>
                <a:gd name="connsiteX5" fmla="*/ 54000 w 85941"/>
                <a:gd name="connsiteY5" fmla="*/ 452246 h 468000"/>
                <a:gd name="connsiteX6" fmla="*/ 0 w 85941"/>
                <a:gd name="connsiteY6" fmla="*/ 468000 h 468000"/>
                <a:gd name="connsiteX0" fmla="*/ 0 w 85941"/>
                <a:gd name="connsiteY0" fmla="*/ 0 h 468000"/>
                <a:gd name="connsiteX1" fmla="*/ 54000 w 85941"/>
                <a:gd name="connsiteY1" fmla="*/ 15754 h 468000"/>
                <a:gd name="connsiteX2" fmla="*/ 54000 w 85941"/>
                <a:gd name="connsiteY2" fmla="*/ 216365 h 468000"/>
                <a:gd name="connsiteX3" fmla="*/ 77918 w 85941"/>
                <a:gd name="connsiteY3" fmla="*/ 231047 h 468000"/>
                <a:gd name="connsiteX4" fmla="*/ 54000 w 85941"/>
                <a:gd name="connsiteY4" fmla="*/ 247873 h 468000"/>
                <a:gd name="connsiteX5" fmla="*/ 54000 w 85941"/>
                <a:gd name="connsiteY5" fmla="*/ 452246 h 468000"/>
                <a:gd name="connsiteX6" fmla="*/ 0 w 85941"/>
                <a:gd name="connsiteY6" fmla="*/ 468000 h 468000"/>
                <a:gd name="connsiteX7" fmla="*/ 0 w 85941"/>
                <a:gd name="connsiteY7" fmla="*/ 0 h 468000"/>
                <a:gd name="connsiteX0" fmla="*/ 0 w 85941"/>
                <a:gd name="connsiteY0" fmla="*/ 0 h 468000"/>
                <a:gd name="connsiteX1" fmla="*/ 54000 w 85941"/>
                <a:gd name="connsiteY1" fmla="*/ 15754 h 468000"/>
                <a:gd name="connsiteX2" fmla="*/ 54000 w 85941"/>
                <a:gd name="connsiteY2" fmla="*/ 216365 h 468000"/>
                <a:gd name="connsiteX3" fmla="*/ 68559 w 85941"/>
                <a:gd name="connsiteY3" fmla="*/ 229975 h 468000"/>
                <a:gd name="connsiteX4" fmla="*/ 54000 w 85941"/>
                <a:gd name="connsiteY4" fmla="*/ 247873 h 468000"/>
                <a:gd name="connsiteX5" fmla="*/ 54000 w 85941"/>
                <a:gd name="connsiteY5" fmla="*/ 452246 h 468000"/>
                <a:gd name="connsiteX6" fmla="*/ 0 w 85941"/>
                <a:gd name="connsiteY6" fmla="*/ 468000 h 468000"/>
                <a:gd name="connsiteX0" fmla="*/ 0 w 87425"/>
                <a:gd name="connsiteY0" fmla="*/ 0 h 468000"/>
                <a:gd name="connsiteX1" fmla="*/ 54000 w 87425"/>
                <a:gd name="connsiteY1" fmla="*/ 15754 h 468000"/>
                <a:gd name="connsiteX2" fmla="*/ 54000 w 87425"/>
                <a:gd name="connsiteY2" fmla="*/ 216365 h 468000"/>
                <a:gd name="connsiteX3" fmla="*/ 79589 w 87425"/>
                <a:gd name="connsiteY3" fmla="*/ 227830 h 468000"/>
                <a:gd name="connsiteX4" fmla="*/ 54000 w 87425"/>
                <a:gd name="connsiteY4" fmla="*/ 247873 h 468000"/>
                <a:gd name="connsiteX5" fmla="*/ 54000 w 87425"/>
                <a:gd name="connsiteY5" fmla="*/ 452246 h 468000"/>
                <a:gd name="connsiteX6" fmla="*/ 0 w 87425"/>
                <a:gd name="connsiteY6" fmla="*/ 468000 h 468000"/>
                <a:gd name="connsiteX7" fmla="*/ 0 w 87425"/>
                <a:gd name="connsiteY7" fmla="*/ 0 h 468000"/>
                <a:gd name="connsiteX0" fmla="*/ 0 w 87425"/>
                <a:gd name="connsiteY0" fmla="*/ 0 h 468000"/>
                <a:gd name="connsiteX1" fmla="*/ 54000 w 87425"/>
                <a:gd name="connsiteY1" fmla="*/ 15754 h 468000"/>
                <a:gd name="connsiteX2" fmla="*/ 54000 w 87425"/>
                <a:gd name="connsiteY2" fmla="*/ 216365 h 468000"/>
                <a:gd name="connsiteX3" fmla="*/ 68559 w 87425"/>
                <a:gd name="connsiteY3" fmla="*/ 229975 h 468000"/>
                <a:gd name="connsiteX4" fmla="*/ 54000 w 87425"/>
                <a:gd name="connsiteY4" fmla="*/ 247873 h 468000"/>
                <a:gd name="connsiteX5" fmla="*/ 54000 w 87425"/>
                <a:gd name="connsiteY5" fmla="*/ 452246 h 468000"/>
                <a:gd name="connsiteX6" fmla="*/ 0 w 87425"/>
                <a:gd name="connsiteY6" fmla="*/ 468000 h 468000"/>
                <a:gd name="connsiteX0" fmla="*/ 0 w 79612"/>
                <a:gd name="connsiteY0" fmla="*/ 0 h 468000"/>
                <a:gd name="connsiteX1" fmla="*/ 54000 w 79612"/>
                <a:gd name="connsiteY1" fmla="*/ 15754 h 468000"/>
                <a:gd name="connsiteX2" fmla="*/ 54000 w 79612"/>
                <a:gd name="connsiteY2" fmla="*/ 216365 h 468000"/>
                <a:gd name="connsiteX3" fmla="*/ 79589 w 79612"/>
                <a:gd name="connsiteY3" fmla="*/ 227830 h 468000"/>
                <a:gd name="connsiteX4" fmla="*/ 54000 w 79612"/>
                <a:gd name="connsiteY4" fmla="*/ 247873 h 468000"/>
                <a:gd name="connsiteX5" fmla="*/ 54000 w 79612"/>
                <a:gd name="connsiteY5" fmla="*/ 452246 h 468000"/>
                <a:gd name="connsiteX6" fmla="*/ 0 w 79612"/>
                <a:gd name="connsiteY6" fmla="*/ 468000 h 468000"/>
                <a:gd name="connsiteX7" fmla="*/ 0 w 79612"/>
                <a:gd name="connsiteY7" fmla="*/ 0 h 468000"/>
                <a:gd name="connsiteX0" fmla="*/ 0 w 79612"/>
                <a:gd name="connsiteY0" fmla="*/ 0 h 468000"/>
                <a:gd name="connsiteX1" fmla="*/ 54000 w 79612"/>
                <a:gd name="connsiteY1" fmla="*/ 15754 h 468000"/>
                <a:gd name="connsiteX2" fmla="*/ 54000 w 79612"/>
                <a:gd name="connsiteY2" fmla="*/ 216365 h 468000"/>
                <a:gd name="connsiteX3" fmla="*/ 68559 w 79612"/>
                <a:gd name="connsiteY3" fmla="*/ 229975 h 468000"/>
                <a:gd name="connsiteX4" fmla="*/ 54000 w 79612"/>
                <a:gd name="connsiteY4" fmla="*/ 247873 h 468000"/>
                <a:gd name="connsiteX5" fmla="*/ 54000 w 79612"/>
                <a:gd name="connsiteY5" fmla="*/ 452246 h 468000"/>
                <a:gd name="connsiteX6" fmla="*/ 0 w 79612"/>
                <a:gd name="connsiteY6" fmla="*/ 468000 h 468000"/>
                <a:gd name="connsiteX0" fmla="*/ 0 w 68612"/>
                <a:gd name="connsiteY0" fmla="*/ 0 h 468000"/>
                <a:gd name="connsiteX1" fmla="*/ 54000 w 68612"/>
                <a:gd name="connsiteY1" fmla="*/ 15754 h 468000"/>
                <a:gd name="connsiteX2" fmla="*/ 54000 w 68612"/>
                <a:gd name="connsiteY2" fmla="*/ 216365 h 468000"/>
                <a:gd name="connsiteX3" fmla="*/ 64882 w 68612"/>
                <a:gd name="connsiteY3" fmla="*/ 229974 h 468000"/>
                <a:gd name="connsiteX4" fmla="*/ 54000 w 68612"/>
                <a:gd name="connsiteY4" fmla="*/ 247873 h 468000"/>
                <a:gd name="connsiteX5" fmla="*/ 54000 w 68612"/>
                <a:gd name="connsiteY5" fmla="*/ 452246 h 468000"/>
                <a:gd name="connsiteX6" fmla="*/ 0 w 68612"/>
                <a:gd name="connsiteY6" fmla="*/ 468000 h 468000"/>
                <a:gd name="connsiteX7" fmla="*/ 0 w 68612"/>
                <a:gd name="connsiteY7" fmla="*/ 0 h 468000"/>
                <a:gd name="connsiteX0" fmla="*/ 0 w 68612"/>
                <a:gd name="connsiteY0" fmla="*/ 0 h 468000"/>
                <a:gd name="connsiteX1" fmla="*/ 54000 w 68612"/>
                <a:gd name="connsiteY1" fmla="*/ 15754 h 468000"/>
                <a:gd name="connsiteX2" fmla="*/ 54000 w 68612"/>
                <a:gd name="connsiteY2" fmla="*/ 216365 h 468000"/>
                <a:gd name="connsiteX3" fmla="*/ 68559 w 68612"/>
                <a:gd name="connsiteY3" fmla="*/ 229975 h 468000"/>
                <a:gd name="connsiteX4" fmla="*/ 54000 w 68612"/>
                <a:gd name="connsiteY4" fmla="*/ 247873 h 468000"/>
                <a:gd name="connsiteX5" fmla="*/ 54000 w 68612"/>
                <a:gd name="connsiteY5" fmla="*/ 452246 h 468000"/>
                <a:gd name="connsiteX6" fmla="*/ 0 w 68612"/>
                <a:gd name="connsiteY6" fmla="*/ 468000 h 468000"/>
                <a:gd name="connsiteX0" fmla="*/ 0 w 78894"/>
                <a:gd name="connsiteY0" fmla="*/ 0 h 468000"/>
                <a:gd name="connsiteX1" fmla="*/ 54000 w 78894"/>
                <a:gd name="connsiteY1" fmla="*/ 15754 h 468000"/>
                <a:gd name="connsiteX2" fmla="*/ 54000 w 78894"/>
                <a:gd name="connsiteY2" fmla="*/ 216365 h 468000"/>
                <a:gd name="connsiteX3" fmla="*/ 64882 w 78894"/>
                <a:gd name="connsiteY3" fmla="*/ 229974 h 468000"/>
                <a:gd name="connsiteX4" fmla="*/ 54000 w 78894"/>
                <a:gd name="connsiteY4" fmla="*/ 247873 h 468000"/>
                <a:gd name="connsiteX5" fmla="*/ 54000 w 78894"/>
                <a:gd name="connsiteY5" fmla="*/ 452246 h 468000"/>
                <a:gd name="connsiteX6" fmla="*/ 0 w 78894"/>
                <a:gd name="connsiteY6" fmla="*/ 468000 h 468000"/>
                <a:gd name="connsiteX7" fmla="*/ 0 w 78894"/>
                <a:gd name="connsiteY7" fmla="*/ 0 h 468000"/>
                <a:gd name="connsiteX0" fmla="*/ 0 w 78894"/>
                <a:gd name="connsiteY0" fmla="*/ 0 h 468000"/>
                <a:gd name="connsiteX1" fmla="*/ 54000 w 78894"/>
                <a:gd name="connsiteY1" fmla="*/ 15754 h 468000"/>
                <a:gd name="connsiteX2" fmla="*/ 54000 w 78894"/>
                <a:gd name="connsiteY2" fmla="*/ 216365 h 468000"/>
                <a:gd name="connsiteX3" fmla="*/ 78862 w 78894"/>
                <a:gd name="connsiteY3" fmla="*/ 228903 h 468000"/>
                <a:gd name="connsiteX4" fmla="*/ 54000 w 78894"/>
                <a:gd name="connsiteY4" fmla="*/ 247873 h 468000"/>
                <a:gd name="connsiteX5" fmla="*/ 54000 w 78894"/>
                <a:gd name="connsiteY5" fmla="*/ 452246 h 468000"/>
                <a:gd name="connsiteX6" fmla="*/ 0 w 78894"/>
                <a:gd name="connsiteY6" fmla="*/ 468000 h 46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78894" h="468000" stroke="0" extrusionOk="0">
                  <a:moveTo>
                    <a:pt x="0" y="0"/>
                  </a:moveTo>
                  <a:cubicBezTo>
                    <a:pt x="29823" y="0"/>
                    <a:pt x="54000" y="7053"/>
                    <a:pt x="54000" y="15754"/>
                  </a:cubicBezTo>
                  <a:lnTo>
                    <a:pt x="54000" y="216365"/>
                  </a:lnTo>
                  <a:cubicBezTo>
                    <a:pt x="54000" y="225066"/>
                    <a:pt x="65804" y="229737"/>
                    <a:pt x="64882" y="229974"/>
                  </a:cubicBezTo>
                  <a:cubicBezTo>
                    <a:pt x="63960" y="230211"/>
                    <a:pt x="54000" y="239172"/>
                    <a:pt x="54000" y="247873"/>
                  </a:cubicBezTo>
                  <a:lnTo>
                    <a:pt x="54000" y="452246"/>
                  </a:lnTo>
                  <a:cubicBezTo>
                    <a:pt x="54000" y="460947"/>
                    <a:pt x="29823" y="468000"/>
                    <a:pt x="0" y="468000"/>
                  </a:cubicBezTo>
                  <a:lnTo>
                    <a:pt x="0" y="0"/>
                  </a:lnTo>
                  <a:close/>
                </a:path>
                <a:path w="78894" h="468000" fill="none">
                  <a:moveTo>
                    <a:pt x="0" y="0"/>
                  </a:moveTo>
                  <a:cubicBezTo>
                    <a:pt x="29823" y="0"/>
                    <a:pt x="54000" y="7053"/>
                    <a:pt x="54000" y="15754"/>
                  </a:cubicBezTo>
                  <a:lnTo>
                    <a:pt x="54000" y="216365"/>
                  </a:lnTo>
                  <a:cubicBezTo>
                    <a:pt x="54000" y="225066"/>
                    <a:pt x="77784" y="228903"/>
                    <a:pt x="78862" y="228903"/>
                  </a:cubicBezTo>
                  <a:cubicBezTo>
                    <a:pt x="79940" y="228903"/>
                    <a:pt x="54000" y="239172"/>
                    <a:pt x="54000" y="247873"/>
                  </a:cubicBezTo>
                  <a:lnTo>
                    <a:pt x="54000" y="452246"/>
                  </a:lnTo>
                  <a:cubicBezTo>
                    <a:pt x="54000" y="460947"/>
                    <a:pt x="29823" y="468000"/>
                    <a:pt x="0" y="468000"/>
                  </a:cubicBezTo>
                </a:path>
              </a:pathLst>
            </a:custGeom>
            <a:ln w="2857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3" name="Zástupný text 18">
              <a:extLst>
                <a:ext uri="{FF2B5EF4-FFF2-40B4-BE49-F238E27FC236}">
                  <a16:creationId xmlns:a16="http://schemas.microsoft.com/office/drawing/2014/main" id="{F416F065-9CAE-09F0-B166-AC83462157C0}"/>
                </a:ext>
              </a:extLst>
            </p:cNvPr>
            <p:cNvSpPr txBox="1">
              <a:spLocks/>
            </p:cNvSpPr>
            <p:nvPr/>
          </p:nvSpPr>
          <p:spPr>
            <a:xfrm>
              <a:off x="5060334" y="4004104"/>
              <a:ext cx="4072467" cy="489534"/>
            </a:xfrm>
            <a:prstGeom prst="rect">
              <a:avLst/>
            </a:prstGeom>
          </p:spPr>
          <p:txBody>
            <a:bodyPr wrap="square" tIns="90000" bIns="90000">
              <a:spAutoFit/>
            </a:bodyPr>
            <a:lstStyle>
              <a:lvl1pPr marL="360000" indent="-360000" algn="l" defTabSz="914400" rtl="0" eaLnBrk="1" latinLnBrk="0" hangingPunct="1">
                <a:lnSpc>
                  <a:spcPct val="100000"/>
                </a:lnSpc>
                <a:spcBef>
                  <a:spcPts val="500"/>
                </a:spcBef>
                <a:spcAft>
                  <a:spcPts val="0"/>
                </a:spcAft>
                <a:buSzPct val="120000"/>
                <a:buFontTx/>
                <a:buBlip>
                  <a:blip r:embed="rId6"/>
                </a:buBlip>
                <a:defRPr sz="2000" kern="1200" spc="-2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20000" indent="-180000" algn="l" defTabSz="914400" rtl="0" eaLnBrk="1" latinLnBrk="0" hangingPunct="1">
                <a:lnSpc>
                  <a:spcPct val="100000"/>
                </a:lnSpc>
                <a:spcBef>
                  <a:spcPts val="300"/>
                </a:spcBef>
                <a:buFont typeface="Calibri" panose="020F0502020204030204" pitchFamily="34" charset="0"/>
                <a:buChar char="-"/>
                <a:defRPr sz="1700" kern="1200" spc="-2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Tx/>
                <a:buNone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Tx/>
                <a:buNone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buNone/>
              </a:pPr>
              <a:r>
                <a:rPr lang="cs-CZ" b="1" dirty="0"/>
                <a:t>I</a:t>
              </a:r>
              <a:r>
                <a:rPr lang="en-US" b="1" dirty="0" err="1"/>
                <a:t>ntegration</a:t>
              </a:r>
              <a:r>
                <a:rPr lang="en-US" b="1" dirty="0"/>
                <a:t> parameters</a:t>
              </a:r>
            </a:p>
          </p:txBody>
        </p:sp>
      </p:grpSp>
      <p:grpSp>
        <p:nvGrpSpPr>
          <p:cNvPr id="34" name="Group 33">
            <a:extLst>
              <a:ext uri="{FF2B5EF4-FFF2-40B4-BE49-F238E27FC236}">
                <a16:creationId xmlns:a16="http://schemas.microsoft.com/office/drawing/2014/main" id="{A2E145AD-E3D0-9B6E-33D9-7244825970AD}"/>
              </a:ext>
            </a:extLst>
          </p:cNvPr>
          <p:cNvGrpSpPr/>
          <p:nvPr/>
        </p:nvGrpSpPr>
        <p:grpSpPr>
          <a:xfrm>
            <a:off x="4963874" y="3617317"/>
            <a:ext cx="2554579" cy="1699018"/>
            <a:chOff x="4956827" y="4412360"/>
            <a:chExt cx="2554579" cy="1699018"/>
          </a:xfrm>
        </p:grpSpPr>
        <p:sp>
          <p:nvSpPr>
            <p:cNvPr id="8" name="Right Brace 2">
              <a:extLst>
                <a:ext uri="{FF2B5EF4-FFF2-40B4-BE49-F238E27FC236}">
                  <a16:creationId xmlns:a16="http://schemas.microsoft.com/office/drawing/2014/main" id="{7A97E2C1-1D54-87FD-C88E-0809A0D08953}"/>
                </a:ext>
              </a:extLst>
            </p:cNvPr>
            <p:cNvSpPr/>
            <p:nvPr/>
          </p:nvSpPr>
          <p:spPr>
            <a:xfrm>
              <a:off x="4956827" y="4412360"/>
              <a:ext cx="99274" cy="1699018"/>
            </a:xfrm>
            <a:custGeom>
              <a:avLst/>
              <a:gdLst>
                <a:gd name="connsiteX0" fmla="*/ 0 w 108000"/>
                <a:gd name="connsiteY0" fmla="*/ 0 h 468000"/>
                <a:gd name="connsiteX1" fmla="*/ 54000 w 108000"/>
                <a:gd name="connsiteY1" fmla="*/ 15754 h 468000"/>
                <a:gd name="connsiteX2" fmla="*/ 54000 w 108000"/>
                <a:gd name="connsiteY2" fmla="*/ 216365 h 468000"/>
                <a:gd name="connsiteX3" fmla="*/ 108000 w 108000"/>
                <a:gd name="connsiteY3" fmla="*/ 232119 h 468000"/>
                <a:gd name="connsiteX4" fmla="*/ 54000 w 108000"/>
                <a:gd name="connsiteY4" fmla="*/ 247873 h 468000"/>
                <a:gd name="connsiteX5" fmla="*/ 54000 w 108000"/>
                <a:gd name="connsiteY5" fmla="*/ 452246 h 468000"/>
                <a:gd name="connsiteX6" fmla="*/ 0 w 108000"/>
                <a:gd name="connsiteY6" fmla="*/ 468000 h 468000"/>
                <a:gd name="connsiteX7" fmla="*/ 0 w 108000"/>
                <a:gd name="connsiteY7" fmla="*/ 0 h 468000"/>
                <a:gd name="connsiteX0" fmla="*/ 0 w 108000"/>
                <a:gd name="connsiteY0" fmla="*/ 0 h 468000"/>
                <a:gd name="connsiteX1" fmla="*/ 54000 w 108000"/>
                <a:gd name="connsiteY1" fmla="*/ 15754 h 468000"/>
                <a:gd name="connsiteX2" fmla="*/ 54000 w 108000"/>
                <a:gd name="connsiteY2" fmla="*/ 216365 h 468000"/>
                <a:gd name="connsiteX3" fmla="*/ 108000 w 108000"/>
                <a:gd name="connsiteY3" fmla="*/ 232119 h 468000"/>
                <a:gd name="connsiteX4" fmla="*/ 54000 w 108000"/>
                <a:gd name="connsiteY4" fmla="*/ 247873 h 468000"/>
                <a:gd name="connsiteX5" fmla="*/ 54000 w 108000"/>
                <a:gd name="connsiteY5" fmla="*/ 452246 h 468000"/>
                <a:gd name="connsiteX6" fmla="*/ 0 w 108000"/>
                <a:gd name="connsiteY6" fmla="*/ 468000 h 468000"/>
                <a:gd name="connsiteX0" fmla="*/ 0 w 113613"/>
                <a:gd name="connsiteY0" fmla="*/ 0 h 468000"/>
                <a:gd name="connsiteX1" fmla="*/ 54000 w 113613"/>
                <a:gd name="connsiteY1" fmla="*/ 15754 h 468000"/>
                <a:gd name="connsiteX2" fmla="*/ 54000 w 113613"/>
                <a:gd name="connsiteY2" fmla="*/ 216365 h 468000"/>
                <a:gd name="connsiteX3" fmla="*/ 108000 w 113613"/>
                <a:gd name="connsiteY3" fmla="*/ 232119 h 468000"/>
                <a:gd name="connsiteX4" fmla="*/ 54000 w 113613"/>
                <a:gd name="connsiteY4" fmla="*/ 247873 h 468000"/>
                <a:gd name="connsiteX5" fmla="*/ 54000 w 113613"/>
                <a:gd name="connsiteY5" fmla="*/ 452246 h 468000"/>
                <a:gd name="connsiteX6" fmla="*/ 0 w 113613"/>
                <a:gd name="connsiteY6" fmla="*/ 468000 h 468000"/>
                <a:gd name="connsiteX7" fmla="*/ 0 w 113613"/>
                <a:gd name="connsiteY7" fmla="*/ 0 h 468000"/>
                <a:gd name="connsiteX0" fmla="*/ 0 w 113613"/>
                <a:gd name="connsiteY0" fmla="*/ 0 h 468000"/>
                <a:gd name="connsiteX1" fmla="*/ 54000 w 113613"/>
                <a:gd name="connsiteY1" fmla="*/ 15754 h 468000"/>
                <a:gd name="connsiteX2" fmla="*/ 54000 w 113613"/>
                <a:gd name="connsiteY2" fmla="*/ 216365 h 468000"/>
                <a:gd name="connsiteX3" fmla="*/ 108000 w 113613"/>
                <a:gd name="connsiteY3" fmla="*/ 232119 h 468000"/>
                <a:gd name="connsiteX4" fmla="*/ 54000 w 113613"/>
                <a:gd name="connsiteY4" fmla="*/ 247873 h 468000"/>
                <a:gd name="connsiteX5" fmla="*/ 54000 w 113613"/>
                <a:gd name="connsiteY5" fmla="*/ 452246 h 468000"/>
                <a:gd name="connsiteX6" fmla="*/ 0 w 113613"/>
                <a:gd name="connsiteY6" fmla="*/ 468000 h 468000"/>
                <a:gd name="connsiteX0" fmla="*/ 0 w 113613"/>
                <a:gd name="connsiteY0" fmla="*/ 0 h 468000"/>
                <a:gd name="connsiteX1" fmla="*/ 54000 w 113613"/>
                <a:gd name="connsiteY1" fmla="*/ 15754 h 468000"/>
                <a:gd name="connsiteX2" fmla="*/ 54000 w 113613"/>
                <a:gd name="connsiteY2" fmla="*/ 216365 h 468000"/>
                <a:gd name="connsiteX3" fmla="*/ 108000 w 113613"/>
                <a:gd name="connsiteY3" fmla="*/ 232119 h 468000"/>
                <a:gd name="connsiteX4" fmla="*/ 54000 w 113613"/>
                <a:gd name="connsiteY4" fmla="*/ 247873 h 468000"/>
                <a:gd name="connsiteX5" fmla="*/ 54000 w 113613"/>
                <a:gd name="connsiteY5" fmla="*/ 452246 h 468000"/>
                <a:gd name="connsiteX6" fmla="*/ 0 w 113613"/>
                <a:gd name="connsiteY6" fmla="*/ 468000 h 468000"/>
                <a:gd name="connsiteX7" fmla="*/ 0 w 113613"/>
                <a:gd name="connsiteY7" fmla="*/ 0 h 468000"/>
                <a:gd name="connsiteX0" fmla="*/ 0 w 113613"/>
                <a:gd name="connsiteY0" fmla="*/ 0 h 468000"/>
                <a:gd name="connsiteX1" fmla="*/ 54000 w 113613"/>
                <a:gd name="connsiteY1" fmla="*/ 15754 h 468000"/>
                <a:gd name="connsiteX2" fmla="*/ 54000 w 113613"/>
                <a:gd name="connsiteY2" fmla="*/ 216365 h 468000"/>
                <a:gd name="connsiteX3" fmla="*/ 103989 w 113613"/>
                <a:gd name="connsiteY3" fmla="*/ 162434 h 468000"/>
                <a:gd name="connsiteX4" fmla="*/ 54000 w 113613"/>
                <a:gd name="connsiteY4" fmla="*/ 247873 h 468000"/>
                <a:gd name="connsiteX5" fmla="*/ 54000 w 113613"/>
                <a:gd name="connsiteY5" fmla="*/ 452246 h 468000"/>
                <a:gd name="connsiteX6" fmla="*/ 0 w 113613"/>
                <a:gd name="connsiteY6" fmla="*/ 468000 h 468000"/>
                <a:gd name="connsiteX0" fmla="*/ 0 w 103989"/>
                <a:gd name="connsiteY0" fmla="*/ 0 h 468000"/>
                <a:gd name="connsiteX1" fmla="*/ 54000 w 103989"/>
                <a:gd name="connsiteY1" fmla="*/ 15754 h 468000"/>
                <a:gd name="connsiteX2" fmla="*/ 54000 w 103989"/>
                <a:gd name="connsiteY2" fmla="*/ 216365 h 468000"/>
                <a:gd name="connsiteX3" fmla="*/ 77918 w 103989"/>
                <a:gd name="connsiteY3" fmla="*/ 231047 h 468000"/>
                <a:gd name="connsiteX4" fmla="*/ 54000 w 103989"/>
                <a:gd name="connsiteY4" fmla="*/ 247873 h 468000"/>
                <a:gd name="connsiteX5" fmla="*/ 54000 w 103989"/>
                <a:gd name="connsiteY5" fmla="*/ 452246 h 468000"/>
                <a:gd name="connsiteX6" fmla="*/ 0 w 103989"/>
                <a:gd name="connsiteY6" fmla="*/ 468000 h 468000"/>
                <a:gd name="connsiteX7" fmla="*/ 0 w 103989"/>
                <a:gd name="connsiteY7" fmla="*/ 0 h 468000"/>
                <a:gd name="connsiteX0" fmla="*/ 0 w 103989"/>
                <a:gd name="connsiteY0" fmla="*/ 0 h 468000"/>
                <a:gd name="connsiteX1" fmla="*/ 54000 w 103989"/>
                <a:gd name="connsiteY1" fmla="*/ 15754 h 468000"/>
                <a:gd name="connsiteX2" fmla="*/ 54000 w 103989"/>
                <a:gd name="connsiteY2" fmla="*/ 216365 h 468000"/>
                <a:gd name="connsiteX3" fmla="*/ 103989 w 103989"/>
                <a:gd name="connsiteY3" fmla="*/ 162434 h 468000"/>
                <a:gd name="connsiteX4" fmla="*/ 54000 w 103989"/>
                <a:gd name="connsiteY4" fmla="*/ 247873 h 468000"/>
                <a:gd name="connsiteX5" fmla="*/ 54000 w 103989"/>
                <a:gd name="connsiteY5" fmla="*/ 452246 h 468000"/>
                <a:gd name="connsiteX6" fmla="*/ 0 w 103989"/>
                <a:gd name="connsiteY6" fmla="*/ 468000 h 468000"/>
                <a:gd name="connsiteX0" fmla="*/ 0 w 85941"/>
                <a:gd name="connsiteY0" fmla="*/ 0 h 468000"/>
                <a:gd name="connsiteX1" fmla="*/ 54000 w 85941"/>
                <a:gd name="connsiteY1" fmla="*/ 15754 h 468000"/>
                <a:gd name="connsiteX2" fmla="*/ 54000 w 85941"/>
                <a:gd name="connsiteY2" fmla="*/ 216365 h 468000"/>
                <a:gd name="connsiteX3" fmla="*/ 77918 w 85941"/>
                <a:gd name="connsiteY3" fmla="*/ 231047 h 468000"/>
                <a:gd name="connsiteX4" fmla="*/ 54000 w 85941"/>
                <a:gd name="connsiteY4" fmla="*/ 247873 h 468000"/>
                <a:gd name="connsiteX5" fmla="*/ 54000 w 85941"/>
                <a:gd name="connsiteY5" fmla="*/ 452246 h 468000"/>
                <a:gd name="connsiteX6" fmla="*/ 0 w 85941"/>
                <a:gd name="connsiteY6" fmla="*/ 468000 h 468000"/>
                <a:gd name="connsiteX7" fmla="*/ 0 w 85941"/>
                <a:gd name="connsiteY7" fmla="*/ 0 h 468000"/>
                <a:gd name="connsiteX0" fmla="*/ 0 w 85941"/>
                <a:gd name="connsiteY0" fmla="*/ 0 h 468000"/>
                <a:gd name="connsiteX1" fmla="*/ 54000 w 85941"/>
                <a:gd name="connsiteY1" fmla="*/ 15754 h 468000"/>
                <a:gd name="connsiteX2" fmla="*/ 54000 w 85941"/>
                <a:gd name="connsiteY2" fmla="*/ 216365 h 468000"/>
                <a:gd name="connsiteX3" fmla="*/ 83266 w 85941"/>
                <a:gd name="connsiteY3" fmla="*/ 229975 h 468000"/>
                <a:gd name="connsiteX4" fmla="*/ 54000 w 85941"/>
                <a:gd name="connsiteY4" fmla="*/ 247873 h 468000"/>
                <a:gd name="connsiteX5" fmla="*/ 54000 w 85941"/>
                <a:gd name="connsiteY5" fmla="*/ 452246 h 468000"/>
                <a:gd name="connsiteX6" fmla="*/ 0 w 85941"/>
                <a:gd name="connsiteY6" fmla="*/ 468000 h 468000"/>
                <a:gd name="connsiteX0" fmla="*/ 0 w 85941"/>
                <a:gd name="connsiteY0" fmla="*/ 0 h 468000"/>
                <a:gd name="connsiteX1" fmla="*/ 54000 w 85941"/>
                <a:gd name="connsiteY1" fmla="*/ 15754 h 468000"/>
                <a:gd name="connsiteX2" fmla="*/ 54000 w 85941"/>
                <a:gd name="connsiteY2" fmla="*/ 216365 h 468000"/>
                <a:gd name="connsiteX3" fmla="*/ 77918 w 85941"/>
                <a:gd name="connsiteY3" fmla="*/ 231047 h 468000"/>
                <a:gd name="connsiteX4" fmla="*/ 54000 w 85941"/>
                <a:gd name="connsiteY4" fmla="*/ 247873 h 468000"/>
                <a:gd name="connsiteX5" fmla="*/ 54000 w 85941"/>
                <a:gd name="connsiteY5" fmla="*/ 452246 h 468000"/>
                <a:gd name="connsiteX6" fmla="*/ 0 w 85941"/>
                <a:gd name="connsiteY6" fmla="*/ 468000 h 468000"/>
                <a:gd name="connsiteX7" fmla="*/ 0 w 85941"/>
                <a:gd name="connsiteY7" fmla="*/ 0 h 468000"/>
                <a:gd name="connsiteX0" fmla="*/ 0 w 85941"/>
                <a:gd name="connsiteY0" fmla="*/ 0 h 468000"/>
                <a:gd name="connsiteX1" fmla="*/ 54000 w 85941"/>
                <a:gd name="connsiteY1" fmla="*/ 15754 h 468000"/>
                <a:gd name="connsiteX2" fmla="*/ 54000 w 85941"/>
                <a:gd name="connsiteY2" fmla="*/ 216365 h 468000"/>
                <a:gd name="connsiteX3" fmla="*/ 83266 w 85941"/>
                <a:gd name="connsiteY3" fmla="*/ 229975 h 468000"/>
                <a:gd name="connsiteX4" fmla="*/ 54000 w 85941"/>
                <a:gd name="connsiteY4" fmla="*/ 247873 h 468000"/>
                <a:gd name="connsiteX5" fmla="*/ 54000 w 85941"/>
                <a:gd name="connsiteY5" fmla="*/ 452246 h 468000"/>
                <a:gd name="connsiteX6" fmla="*/ 0 w 85941"/>
                <a:gd name="connsiteY6" fmla="*/ 468000 h 468000"/>
                <a:gd name="connsiteX0" fmla="*/ 0 w 85941"/>
                <a:gd name="connsiteY0" fmla="*/ 0 h 468000"/>
                <a:gd name="connsiteX1" fmla="*/ 54000 w 85941"/>
                <a:gd name="connsiteY1" fmla="*/ 15754 h 468000"/>
                <a:gd name="connsiteX2" fmla="*/ 54000 w 85941"/>
                <a:gd name="connsiteY2" fmla="*/ 216365 h 468000"/>
                <a:gd name="connsiteX3" fmla="*/ 77918 w 85941"/>
                <a:gd name="connsiteY3" fmla="*/ 231047 h 468000"/>
                <a:gd name="connsiteX4" fmla="*/ 54000 w 85941"/>
                <a:gd name="connsiteY4" fmla="*/ 247873 h 468000"/>
                <a:gd name="connsiteX5" fmla="*/ 54000 w 85941"/>
                <a:gd name="connsiteY5" fmla="*/ 452246 h 468000"/>
                <a:gd name="connsiteX6" fmla="*/ 0 w 85941"/>
                <a:gd name="connsiteY6" fmla="*/ 468000 h 468000"/>
                <a:gd name="connsiteX7" fmla="*/ 0 w 85941"/>
                <a:gd name="connsiteY7" fmla="*/ 0 h 468000"/>
                <a:gd name="connsiteX0" fmla="*/ 0 w 85941"/>
                <a:gd name="connsiteY0" fmla="*/ 0 h 468000"/>
                <a:gd name="connsiteX1" fmla="*/ 54000 w 85941"/>
                <a:gd name="connsiteY1" fmla="*/ 15754 h 468000"/>
                <a:gd name="connsiteX2" fmla="*/ 54000 w 85941"/>
                <a:gd name="connsiteY2" fmla="*/ 216365 h 468000"/>
                <a:gd name="connsiteX3" fmla="*/ 83266 w 85941"/>
                <a:gd name="connsiteY3" fmla="*/ 229975 h 468000"/>
                <a:gd name="connsiteX4" fmla="*/ 54000 w 85941"/>
                <a:gd name="connsiteY4" fmla="*/ 247873 h 468000"/>
                <a:gd name="connsiteX5" fmla="*/ 54000 w 85941"/>
                <a:gd name="connsiteY5" fmla="*/ 452246 h 468000"/>
                <a:gd name="connsiteX6" fmla="*/ 0 w 85941"/>
                <a:gd name="connsiteY6" fmla="*/ 468000 h 468000"/>
                <a:gd name="connsiteX0" fmla="*/ 0 w 85941"/>
                <a:gd name="connsiteY0" fmla="*/ 0 h 468000"/>
                <a:gd name="connsiteX1" fmla="*/ 54000 w 85941"/>
                <a:gd name="connsiteY1" fmla="*/ 15754 h 468000"/>
                <a:gd name="connsiteX2" fmla="*/ 54000 w 85941"/>
                <a:gd name="connsiteY2" fmla="*/ 216365 h 468000"/>
                <a:gd name="connsiteX3" fmla="*/ 77918 w 85941"/>
                <a:gd name="connsiteY3" fmla="*/ 231047 h 468000"/>
                <a:gd name="connsiteX4" fmla="*/ 54000 w 85941"/>
                <a:gd name="connsiteY4" fmla="*/ 247873 h 468000"/>
                <a:gd name="connsiteX5" fmla="*/ 54000 w 85941"/>
                <a:gd name="connsiteY5" fmla="*/ 452246 h 468000"/>
                <a:gd name="connsiteX6" fmla="*/ 0 w 85941"/>
                <a:gd name="connsiteY6" fmla="*/ 468000 h 468000"/>
                <a:gd name="connsiteX7" fmla="*/ 0 w 85941"/>
                <a:gd name="connsiteY7" fmla="*/ 0 h 468000"/>
                <a:gd name="connsiteX0" fmla="*/ 0 w 85941"/>
                <a:gd name="connsiteY0" fmla="*/ 0 h 468000"/>
                <a:gd name="connsiteX1" fmla="*/ 54000 w 85941"/>
                <a:gd name="connsiteY1" fmla="*/ 15754 h 468000"/>
                <a:gd name="connsiteX2" fmla="*/ 54000 w 85941"/>
                <a:gd name="connsiteY2" fmla="*/ 216365 h 468000"/>
                <a:gd name="connsiteX3" fmla="*/ 83266 w 85941"/>
                <a:gd name="connsiteY3" fmla="*/ 229975 h 468000"/>
                <a:gd name="connsiteX4" fmla="*/ 54000 w 85941"/>
                <a:gd name="connsiteY4" fmla="*/ 247873 h 468000"/>
                <a:gd name="connsiteX5" fmla="*/ 54000 w 85941"/>
                <a:gd name="connsiteY5" fmla="*/ 452246 h 468000"/>
                <a:gd name="connsiteX6" fmla="*/ 0 w 85941"/>
                <a:gd name="connsiteY6" fmla="*/ 468000 h 468000"/>
                <a:gd name="connsiteX0" fmla="*/ 0 w 85941"/>
                <a:gd name="connsiteY0" fmla="*/ 0 h 468000"/>
                <a:gd name="connsiteX1" fmla="*/ 54000 w 85941"/>
                <a:gd name="connsiteY1" fmla="*/ 15754 h 468000"/>
                <a:gd name="connsiteX2" fmla="*/ 54000 w 85941"/>
                <a:gd name="connsiteY2" fmla="*/ 216365 h 468000"/>
                <a:gd name="connsiteX3" fmla="*/ 77918 w 85941"/>
                <a:gd name="connsiteY3" fmla="*/ 231047 h 468000"/>
                <a:gd name="connsiteX4" fmla="*/ 54000 w 85941"/>
                <a:gd name="connsiteY4" fmla="*/ 247873 h 468000"/>
                <a:gd name="connsiteX5" fmla="*/ 54000 w 85941"/>
                <a:gd name="connsiteY5" fmla="*/ 452246 h 468000"/>
                <a:gd name="connsiteX6" fmla="*/ 0 w 85941"/>
                <a:gd name="connsiteY6" fmla="*/ 468000 h 468000"/>
                <a:gd name="connsiteX7" fmla="*/ 0 w 85941"/>
                <a:gd name="connsiteY7" fmla="*/ 0 h 468000"/>
                <a:gd name="connsiteX0" fmla="*/ 0 w 85941"/>
                <a:gd name="connsiteY0" fmla="*/ 0 h 468000"/>
                <a:gd name="connsiteX1" fmla="*/ 54000 w 85941"/>
                <a:gd name="connsiteY1" fmla="*/ 15754 h 468000"/>
                <a:gd name="connsiteX2" fmla="*/ 54000 w 85941"/>
                <a:gd name="connsiteY2" fmla="*/ 216365 h 468000"/>
                <a:gd name="connsiteX3" fmla="*/ 68559 w 85941"/>
                <a:gd name="connsiteY3" fmla="*/ 229975 h 468000"/>
                <a:gd name="connsiteX4" fmla="*/ 54000 w 85941"/>
                <a:gd name="connsiteY4" fmla="*/ 247873 h 468000"/>
                <a:gd name="connsiteX5" fmla="*/ 54000 w 85941"/>
                <a:gd name="connsiteY5" fmla="*/ 452246 h 468000"/>
                <a:gd name="connsiteX6" fmla="*/ 0 w 85941"/>
                <a:gd name="connsiteY6" fmla="*/ 468000 h 468000"/>
                <a:gd name="connsiteX0" fmla="*/ 0 w 87425"/>
                <a:gd name="connsiteY0" fmla="*/ 0 h 468000"/>
                <a:gd name="connsiteX1" fmla="*/ 54000 w 87425"/>
                <a:gd name="connsiteY1" fmla="*/ 15754 h 468000"/>
                <a:gd name="connsiteX2" fmla="*/ 54000 w 87425"/>
                <a:gd name="connsiteY2" fmla="*/ 216365 h 468000"/>
                <a:gd name="connsiteX3" fmla="*/ 79589 w 87425"/>
                <a:gd name="connsiteY3" fmla="*/ 227830 h 468000"/>
                <a:gd name="connsiteX4" fmla="*/ 54000 w 87425"/>
                <a:gd name="connsiteY4" fmla="*/ 247873 h 468000"/>
                <a:gd name="connsiteX5" fmla="*/ 54000 w 87425"/>
                <a:gd name="connsiteY5" fmla="*/ 452246 h 468000"/>
                <a:gd name="connsiteX6" fmla="*/ 0 w 87425"/>
                <a:gd name="connsiteY6" fmla="*/ 468000 h 468000"/>
                <a:gd name="connsiteX7" fmla="*/ 0 w 87425"/>
                <a:gd name="connsiteY7" fmla="*/ 0 h 468000"/>
                <a:gd name="connsiteX0" fmla="*/ 0 w 87425"/>
                <a:gd name="connsiteY0" fmla="*/ 0 h 468000"/>
                <a:gd name="connsiteX1" fmla="*/ 54000 w 87425"/>
                <a:gd name="connsiteY1" fmla="*/ 15754 h 468000"/>
                <a:gd name="connsiteX2" fmla="*/ 54000 w 87425"/>
                <a:gd name="connsiteY2" fmla="*/ 216365 h 468000"/>
                <a:gd name="connsiteX3" fmla="*/ 68559 w 87425"/>
                <a:gd name="connsiteY3" fmla="*/ 229975 h 468000"/>
                <a:gd name="connsiteX4" fmla="*/ 54000 w 87425"/>
                <a:gd name="connsiteY4" fmla="*/ 247873 h 468000"/>
                <a:gd name="connsiteX5" fmla="*/ 54000 w 87425"/>
                <a:gd name="connsiteY5" fmla="*/ 452246 h 468000"/>
                <a:gd name="connsiteX6" fmla="*/ 0 w 87425"/>
                <a:gd name="connsiteY6" fmla="*/ 468000 h 468000"/>
                <a:gd name="connsiteX0" fmla="*/ 0 w 79612"/>
                <a:gd name="connsiteY0" fmla="*/ 0 h 468000"/>
                <a:gd name="connsiteX1" fmla="*/ 54000 w 79612"/>
                <a:gd name="connsiteY1" fmla="*/ 15754 h 468000"/>
                <a:gd name="connsiteX2" fmla="*/ 54000 w 79612"/>
                <a:gd name="connsiteY2" fmla="*/ 216365 h 468000"/>
                <a:gd name="connsiteX3" fmla="*/ 79589 w 79612"/>
                <a:gd name="connsiteY3" fmla="*/ 227830 h 468000"/>
                <a:gd name="connsiteX4" fmla="*/ 54000 w 79612"/>
                <a:gd name="connsiteY4" fmla="*/ 247873 h 468000"/>
                <a:gd name="connsiteX5" fmla="*/ 54000 w 79612"/>
                <a:gd name="connsiteY5" fmla="*/ 452246 h 468000"/>
                <a:gd name="connsiteX6" fmla="*/ 0 w 79612"/>
                <a:gd name="connsiteY6" fmla="*/ 468000 h 468000"/>
                <a:gd name="connsiteX7" fmla="*/ 0 w 79612"/>
                <a:gd name="connsiteY7" fmla="*/ 0 h 468000"/>
                <a:gd name="connsiteX0" fmla="*/ 0 w 79612"/>
                <a:gd name="connsiteY0" fmla="*/ 0 h 468000"/>
                <a:gd name="connsiteX1" fmla="*/ 54000 w 79612"/>
                <a:gd name="connsiteY1" fmla="*/ 15754 h 468000"/>
                <a:gd name="connsiteX2" fmla="*/ 54000 w 79612"/>
                <a:gd name="connsiteY2" fmla="*/ 216365 h 468000"/>
                <a:gd name="connsiteX3" fmla="*/ 68559 w 79612"/>
                <a:gd name="connsiteY3" fmla="*/ 229975 h 468000"/>
                <a:gd name="connsiteX4" fmla="*/ 54000 w 79612"/>
                <a:gd name="connsiteY4" fmla="*/ 247873 h 468000"/>
                <a:gd name="connsiteX5" fmla="*/ 54000 w 79612"/>
                <a:gd name="connsiteY5" fmla="*/ 452246 h 468000"/>
                <a:gd name="connsiteX6" fmla="*/ 0 w 79612"/>
                <a:gd name="connsiteY6" fmla="*/ 468000 h 468000"/>
                <a:gd name="connsiteX0" fmla="*/ 0 w 68612"/>
                <a:gd name="connsiteY0" fmla="*/ 0 h 468000"/>
                <a:gd name="connsiteX1" fmla="*/ 54000 w 68612"/>
                <a:gd name="connsiteY1" fmla="*/ 15754 h 468000"/>
                <a:gd name="connsiteX2" fmla="*/ 54000 w 68612"/>
                <a:gd name="connsiteY2" fmla="*/ 216365 h 468000"/>
                <a:gd name="connsiteX3" fmla="*/ 64882 w 68612"/>
                <a:gd name="connsiteY3" fmla="*/ 229974 h 468000"/>
                <a:gd name="connsiteX4" fmla="*/ 54000 w 68612"/>
                <a:gd name="connsiteY4" fmla="*/ 247873 h 468000"/>
                <a:gd name="connsiteX5" fmla="*/ 54000 w 68612"/>
                <a:gd name="connsiteY5" fmla="*/ 452246 h 468000"/>
                <a:gd name="connsiteX6" fmla="*/ 0 w 68612"/>
                <a:gd name="connsiteY6" fmla="*/ 468000 h 468000"/>
                <a:gd name="connsiteX7" fmla="*/ 0 w 68612"/>
                <a:gd name="connsiteY7" fmla="*/ 0 h 468000"/>
                <a:gd name="connsiteX0" fmla="*/ 0 w 68612"/>
                <a:gd name="connsiteY0" fmla="*/ 0 h 468000"/>
                <a:gd name="connsiteX1" fmla="*/ 54000 w 68612"/>
                <a:gd name="connsiteY1" fmla="*/ 15754 h 468000"/>
                <a:gd name="connsiteX2" fmla="*/ 54000 w 68612"/>
                <a:gd name="connsiteY2" fmla="*/ 216365 h 468000"/>
                <a:gd name="connsiteX3" fmla="*/ 68559 w 68612"/>
                <a:gd name="connsiteY3" fmla="*/ 229975 h 468000"/>
                <a:gd name="connsiteX4" fmla="*/ 54000 w 68612"/>
                <a:gd name="connsiteY4" fmla="*/ 247873 h 468000"/>
                <a:gd name="connsiteX5" fmla="*/ 54000 w 68612"/>
                <a:gd name="connsiteY5" fmla="*/ 452246 h 468000"/>
                <a:gd name="connsiteX6" fmla="*/ 0 w 68612"/>
                <a:gd name="connsiteY6" fmla="*/ 468000 h 468000"/>
                <a:gd name="connsiteX0" fmla="*/ 0 w 78894"/>
                <a:gd name="connsiteY0" fmla="*/ 0 h 468000"/>
                <a:gd name="connsiteX1" fmla="*/ 54000 w 78894"/>
                <a:gd name="connsiteY1" fmla="*/ 15754 h 468000"/>
                <a:gd name="connsiteX2" fmla="*/ 54000 w 78894"/>
                <a:gd name="connsiteY2" fmla="*/ 216365 h 468000"/>
                <a:gd name="connsiteX3" fmla="*/ 64882 w 78894"/>
                <a:gd name="connsiteY3" fmla="*/ 229974 h 468000"/>
                <a:gd name="connsiteX4" fmla="*/ 54000 w 78894"/>
                <a:gd name="connsiteY4" fmla="*/ 247873 h 468000"/>
                <a:gd name="connsiteX5" fmla="*/ 54000 w 78894"/>
                <a:gd name="connsiteY5" fmla="*/ 452246 h 468000"/>
                <a:gd name="connsiteX6" fmla="*/ 0 w 78894"/>
                <a:gd name="connsiteY6" fmla="*/ 468000 h 468000"/>
                <a:gd name="connsiteX7" fmla="*/ 0 w 78894"/>
                <a:gd name="connsiteY7" fmla="*/ 0 h 468000"/>
                <a:gd name="connsiteX0" fmla="*/ 0 w 78894"/>
                <a:gd name="connsiteY0" fmla="*/ 0 h 468000"/>
                <a:gd name="connsiteX1" fmla="*/ 54000 w 78894"/>
                <a:gd name="connsiteY1" fmla="*/ 15754 h 468000"/>
                <a:gd name="connsiteX2" fmla="*/ 54000 w 78894"/>
                <a:gd name="connsiteY2" fmla="*/ 216365 h 468000"/>
                <a:gd name="connsiteX3" fmla="*/ 78862 w 78894"/>
                <a:gd name="connsiteY3" fmla="*/ 228903 h 468000"/>
                <a:gd name="connsiteX4" fmla="*/ 54000 w 78894"/>
                <a:gd name="connsiteY4" fmla="*/ 247873 h 468000"/>
                <a:gd name="connsiteX5" fmla="*/ 54000 w 78894"/>
                <a:gd name="connsiteY5" fmla="*/ 452246 h 468000"/>
                <a:gd name="connsiteX6" fmla="*/ 0 w 78894"/>
                <a:gd name="connsiteY6" fmla="*/ 468000 h 46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78894" h="468000" stroke="0" extrusionOk="0">
                  <a:moveTo>
                    <a:pt x="0" y="0"/>
                  </a:moveTo>
                  <a:cubicBezTo>
                    <a:pt x="29823" y="0"/>
                    <a:pt x="54000" y="7053"/>
                    <a:pt x="54000" y="15754"/>
                  </a:cubicBezTo>
                  <a:lnTo>
                    <a:pt x="54000" y="216365"/>
                  </a:lnTo>
                  <a:cubicBezTo>
                    <a:pt x="54000" y="225066"/>
                    <a:pt x="65804" y="229737"/>
                    <a:pt x="64882" y="229974"/>
                  </a:cubicBezTo>
                  <a:cubicBezTo>
                    <a:pt x="63960" y="230211"/>
                    <a:pt x="54000" y="239172"/>
                    <a:pt x="54000" y="247873"/>
                  </a:cubicBezTo>
                  <a:lnTo>
                    <a:pt x="54000" y="452246"/>
                  </a:lnTo>
                  <a:cubicBezTo>
                    <a:pt x="54000" y="460947"/>
                    <a:pt x="29823" y="468000"/>
                    <a:pt x="0" y="468000"/>
                  </a:cubicBezTo>
                  <a:lnTo>
                    <a:pt x="0" y="0"/>
                  </a:lnTo>
                  <a:close/>
                </a:path>
                <a:path w="78894" h="468000" fill="none">
                  <a:moveTo>
                    <a:pt x="0" y="0"/>
                  </a:moveTo>
                  <a:cubicBezTo>
                    <a:pt x="29823" y="0"/>
                    <a:pt x="54000" y="7053"/>
                    <a:pt x="54000" y="15754"/>
                  </a:cubicBezTo>
                  <a:lnTo>
                    <a:pt x="54000" y="216365"/>
                  </a:lnTo>
                  <a:cubicBezTo>
                    <a:pt x="54000" y="225066"/>
                    <a:pt x="77784" y="228903"/>
                    <a:pt x="78862" y="228903"/>
                  </a:cubicBezTo>
                  <a:cubicBezTo>
                    <a:pt x="79940" y="228903"/>
                    <a:pt x="54000" y="239172"/>
                    <a:pt x="54000" y="247873"/>
                  </a:cubicBezTo>
                  <a:lnTo>
                    <a:pt x="54000" y="452246"/>
                  </a:lnTo>
                  <a:cubicBezTo>
                    <a:pt x="54000" y="460947"/>
                    <a:pt x="29823" y="468000"/>
                    <a:pt x="0" y="468000"/>
                  </a:cubicBezTo>
                </a:path>
              </a:pathLst>
            </a:custGeom>
            <a:ln w="2857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2" name="Zástupný text 18">
              <a:extLst>
                <a:ext uri="{FF2B5EF4-FFF2-40B4-BE49-F238E27FC236}">
                  <a16:creationId xmlns:a16="http://schemas.microsoft.com/office/drawing/2014/main" id="{E46FA685-B5CB-232A-E558-C4DE15A93775}"/>
                </a:ext>
              </a:extLst>
            </p:cNvPr>
            <p:cNvSpPr txBox="1">
              <a:spLocks/>
            </p:cNvSpPr>
            <p:nvPr/>
          </p:nvSpPr>
          <p:spPr>
            <a:xfrm>
              <a:off x="5113109" y="5014305"/>
              <a:ext cx="2398297" cy="489534"/>
            </a:xfrm>
            <a:prstGeom prst="rect">
              <a:avLst/>
            </a:prstGeom>
          </p:spPr>
          <p:txBody>
            <a:bodyPr wrap="square" tIns="90000" bIns="90000">
              <a:spAutoFit/>
            </a:bodyPr>
            <a:lstStyle>
              <a:lvl1pPr marL="360000" indent="-360000" algn="l" defTabSz="914400" rtl="0" eaLnBrk="1" latinLnBrk="0" hangingPunct="1">
                <a:lnSpc>
                  <a:spcPct val="100000"/>
                </a:lnSpc>
                <a:spcBef>
                  <a:spcPts val="500"/>
                </a:spcBef>
                <a:spcAft>
                  <a:spcPts val="0"/>
                </a:spcAft>
                <a:buSzPct val="120000"/>
                <a:buFontTx/>
                <a:buBlip>
                  <a:blip r:embed="rId6"/>
                </a:buBlip>
                <a:defRPr sz="2000" kern="1200" spc="-2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20000" indent="-180000" algn="l" defTabSz="914400" rtl="0" eaLnBrk="1" latinLnBrk="0" hangingPunct="1">
                <a:lnSpc>
                  <a:spcPct val="100000"/>
                </a:lnSpc>
                <a:spcBef>
                  <a:spcPts val="300"/>
                </a:spcBef>
                <a:buFont typeface="Calibri" panose="020F0502020204030204" pitchFamily="34" charset="0"/>
                <a:buChar char="-"/>
                <a:defRPr sz="1700" kern="1200" spc="-2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Tx/>
                <a:buNone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Tx/>
                <a:buNone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buNone/>
              </a:pPr>
              <a:r>
                <a:rPr lang="en-US" b="1" dirty="0"/>
                <a:t>Modify baseline</a:t>
              </a:r>
            </a:p>
          </p:txBody>
        </p:sp>
      </p:grpSp>
      <p:sp>
        <p:nvSpPr>
          <p:cNvPr id="13" name="Rectangle 12">
            <a:extLst>
              <a:ext uri="{FF2B5EF4-FFF2-40B4-BE49-F238E27FC236}">
                <a16:creationId xmlns:a16="http://schemas.microsoft.com/office/drawing/2014/main" id="{914032C4-665F-FA64-1EC4-BD96D35CE003}"/>
              </a:ext>
            </a:extLst>
          </p:cNvPr>
          <p:cNvSpPr/>
          <p:nvPr/>
        </p:nvSpPr>
        <p:spPr>
          <a:xfrm>
            <a:off x="4708250" y="1690060"/>
            <a:ext cx="177803" cy="614666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533661E-9D1F-A6C9-18E1-BD0864D43A26}"/>
              </a:ext>
            </a:extLst>
          </p:cNvPr>
          <p:cNvSpPr/>
          <p:nvPr/>
        </p:nvSpPr>
        <p:spPr>
          <a:xfrm>
            <a:off x="4707241" y="5817323"/>
            <a:ext cx="159320" cy="159966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 descr="A screenshot of a computer&#10;&#10;AI-generated content may be incorrect.">
            <a:extLst>
              <a:ext uri="{FF2B5EF4-FFF2-40B4-BE49-F238E27FC236}">
                <a16:creationId xmlns:a16="http://schemas.microsoft.com/office/drawing/2014/main" id="{A2B453E2-B190-0707-D00F-D56A761FE56C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379" t="53597" r="60128" b="41981"/>
          <a:stretch>
            <a:fillRect/>
          </a:stretch>
        </p:blipFill>
        <p:spPr>
          <a:xfrm>
            <a:off x="5327140" y="3985363"/>
            <a:ext cx="2286000" cy="230832"/>
          </a:xfrm>
          <a:prstGeom prst="rect">
            <a:avLst/>
          </a:prstGeom>
        </p:spPr>
      </p:pic>
      <p:sp>
        <p:nvSpPr>
          <p:cNvPr id="36" name="Rectangle 35">
            <a:extLst>
              <a:ext uri="{FF2B5EF4-FFF2-40B4-BE49-F238E27FC236}">
                <a16:creationId xmlns:a16="http://schemas.microsoft.com/office/drawing/2014/main" id="{D56D2B2B-E89F-DE67-71F0-DA5895B1C51A}"/>
              </a:ext>
            </a:extLst>
          </p:cNvPr>
          <p:cNvSpPr/>
          <p:nvPr/>
        </p:nvSpPr>
        <p:spPr>
          <a:xfrm>
            <a:off x="5327140" y="3981667"/>
            <a:ext cx="2286000" cy="223386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09808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0335D6A-D5AE-3D2D-A574-056D6DF76CB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Zástupný text 23">
            <a:extLst>
              <a:ext uri="{FF2B5EF4-FFF2-40B4-BE49-F238E27FC236}">
                <a16:creationId xmlns:a16="http://schemas.microsoft.com/office/drawing/2014/main" id="{8FB9B561-58A8-A4CA-234A-E23FE5884862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cs-CZ" dirty="0"/>
              <a:t> </a:t>
            </a:r>
          </a:p>
        </p:txBody>
      </p:sp>
      <p:sp>
        <p:nvSpPr>
          <p:cNvPr id="18" name="Nadpis 17">
            <a:extLst>
              <a:ext uri="{FF2B5EF4-FFF2-40B4-BE49-F238E27FC236}">
                <a16:creationId xmlns:a16="http://schemas.microsoft.com/office/drawing/2014/main" id="{FE9BAD0F-70D0-A2F9-8099-0A59ACF9B1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Method development</a:t>
            </a:r>
            <a:endParaRPr lang="cs-CZ" dirty="0"/>
          </a:p>
        </p:txBody>
      </p:sp>
      <p:sp>
        <p:nvSpPr>
          <p:cNvPr id="26" name="Zástupný text 25">
            <a:extLst>
              <a:ext uri="{FF2B5EF4-FFF2-40B4-BE49-F238E27FC236}">
                <a16:creationId xmlns:a16="http://schemas.microsoft.com/office/drawing/2014/main" id="{020C3453-F27F-39EC-8093-2B523604B398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dirty="0"/>
              <a:t>BASIC OPERATIONS / </a:t>
            </a:r>
            <a:r>
              <a:rPr lang="cs-CZ" dirty="0"/>
              <a:t>METHOD DEVELOPMENT / </a:t>
            </a:r>
            <a:r>
              <a:rPr lang="en-US" dirty="0"/>
              <a:t>CHROMATOGRAM</a:t>
            </a:r>
            <a:endParaRPr lang="cs-CZ" dirty="0"/>
          </a:p>
        </p:txBody>
      </p:sp>
      <p:sp>
        <p:nvSpPr>
          <p:cNvPr id="29" name="Footer Placeholder 28">
            <a:extLst>
              <a:ext uri="{FF2B5EF4-FFF2-40B4-BE49-F238E27FC236}">
                <a16:creationId xmlns:a16="http://schemas.microsoft.com/office/drawing/2014/main" id="{76EE8BD4-D6B3-099A-6516-7B053446C84B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cs-CZ" dirty="0"/>
              <a:t>P009/100C 24/11/2025</a:t>
            </a:r>
          </a:p>
        </p:txBody>
      </p:sp>
      <p:sp>
        <p:nvSpPr>
          <p:cNvPr id="30" name="Slide Number Placeholder 29">
            <a:extLst>
              <a:ext uri="{FF2B5EF4-FFF2-40B4-BE49-F238E27FC236}">
                <a16:creationId xmlns:a16="http://schemas.microsoft.com/office/drawing/2014/main" id="{A224A838-D7BB-CABB-F516-E34E7335447D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20</a:t>
            </a:fld>
            <a:endParaRPr lang="cs-CZ"/>
          </a:p>
        </p:txBody>
      </p:sp>
      <p:sp>
        <p:nvSpPr>
          <p:cNvPr id="9" name="Zástupný text 10">
            <a:extLst>
              <a:ext uri="{FF2B5EF4-FFF2-40B4-BE49-F238E27FC236}">
                <a16:creationId xmlns:a16="http://schemas.microsoft.com/office/drawing/2014/main" id="{18FB8569-03B8-2482-C65E-C65587C5C2D3}"/>
              </a:ext>
            </a:extLst>
          </p:cNvPr>
          <p:cNvSpPr txBox="1">
            <a:spLocks/>
          </p:cNvSpPr>
          <p:nvPr/>
        </p:nvSpPr>
        <p:spPr>
          <a:xfrm>
            <a:off x="1166175" y="1002215"/>
            <a:ext cx="10202008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Tx/>
              <a:buNone/>
              <a:defRPr sz="2400" b="0" kern="1200" cap="all" baseline="0">
                <a:solidFill>
                  <a:schemeClr val="tx2"/>
                </a:solidFill>
                <a:latin typeface="+mj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FIRST CHROMATOGRAM</a:t>
            </a:r>
            <a:endParaRPr lang="cs-CZ" dirty="0"/>
          </a:p>
        </p:txBody>
      </p:sp>
      <p:sp>
        <p:nvSpPr>
          <p:cNvPr id="17" name="Zástupný text 18">
            <a:extLst>
              <a:ext uri="{FF2B5EF4-FFF2-40B4-BE49-F238E27FC236}">
                <a16:creationId xmlns:a16="http://schemas.microsoft.com/office/drawing/2014/main" id="{F5831FD3-0E23-A71B-7399-4F1D6F8F2110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166175" y="1697517"/>
            <a:ext cx="8939819" cy="489534"/>
          </a:xfrm>
        </p:spPr>
        <p:txBody>
          <a:bodyPr/>
          <a:lstStyle/>
          <a:p>
            <a:r>
              <a:rPr lang="cs-CZ" dirty="0" err="1"/>
              <a:t>Signal</a:t>
            </a:r>
            <a:r>
              <a:rPr lang="cs-CZ" dirty="0"/>
              <a:t> </a:t>
            </a:r>
            <a:r>
              <a:rPr lang="cs-CZ" dirty="0" err="1"/>
              <a:t>Scailing</a:t>
            </a:r>
            <a:r>
              <a:rPr lang="cs-CZ" dirty="0"/>
              <a:t> – Focus on</a:t>
            </a:r>
            <a:r>
              <a:rPr lang="en-US" dirty="0"/>
              <a:t> relevant peaks before integration tuning</a:t>
            </a:r>
          </a:p>
        </p:txBody>
      </p:sp>
      <p:pic>
        <p:nvPicPr>
          <p:cNvPr id="3" name="Picture 2" descr="A screenshot of a computer screen&#10;&#10;AI-generated content may be incorrect.">
            <a:extLst>
              <a:ext uri="{FF2B5EF4-FFF2-40B4-BE49-F238E27FC236}">
                <a16:creationId xmlns:a16="http://schemas.microsoft.com/office/drawing/2014/main" id="{88FCF5C3-5738-3E01-46FC-49395E2D191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80009" y="2237296"/>
            <a:ext cx="5822845" cy="4339198"/>
          </a:xfrm>
          <a:prstGeom prst="rect">
            <a:avLst/>
          </a:prstGeom>
        </p:spPr>
      </p:pic>
      <p:pic>
        <p:nvPicPr>
          <p:cNvPr id="5" name="Picture 4" descr="A screenshot of a computer&#10;&#10;AI-generated content may be incorrect.">
            <a:extLst>
              <a:ext uri="{FF2B5EF4-FFF2-40B4-BE49-F238E27FC236}">
                <a16:creationId xmlns:a16="http://schemas.microsoft.com/office/drawing/2014/main" id="{EF81D3E3-4468-EA51-FE53-310ABC8EB50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9146" y="2895402"/>
            <a:ext cx="4572527" cy="3022987"/>
          </a:xfrm>
          <a:prstGeom prst="rect">
            <a:avLst/>
          </a:prstGeom>
        </p:spPr>
      </p:pic>
      <p:sp>
        <p:nvSpPr>
          <p:cNvPr id="6" name="Right Arrow 17">
            <a:extLst>
              <a:ext uri="{FF2B5EF4-FFF2-40B4-BE49-F238E27FC236}">
                <a16:creationId xmlns:a16="http://schemas.microsoft.com/office/drawing/2014/main" id="{7FD63276-5893-81E9-A93B-05F23B2E5E29}"/>
              </a:ext>
            </a:extLst>
          </p:cNvPr>
          <p:cNvSpPr/>
          <p:nvPr/>
        </p:nvSpPr>
        <p:spPr>
          <a:xfrm>
            <a:off x="5013641" y="4178295"/>
            <a:ext cx="914400" cy="457200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070502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Zástupný text 23">
            <a:extLst>
              <a:ext uri="{FF2B5EF4-FFF2-40B4-BE49-F238E27FC236}">
                <a16:creationId xmlns:a16="http://schemas.microsoft.com/office/drawing/2014/main" id="{88439003-BA24-4D03-9515-E45282DCB93B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cs-CZ" dirty="0"/>
              <a:t> </a:t>
            </a:r>
          </a:p>
        </p:txBody>
      </p:sp>
      <p:sp>
        <p:nvSpPr>
          <p:cNvPr id="18" name="Nadpis 17">
            <a:extLst>
              <a:ext uri="{FF2B5EF4-FFF2-40B4-BE49-F238E27FC236}">
                <a16:creationId xmlns:a16="http://schemas.microsoft.com/office/drawing/2014/main" id="{94A70AC7-1EFC-4CDC-91A0-19EC9A3811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Chromatogram</a:t>
            </a:r>
            <a:endParaRPr lang="cs-CZ" dirty="0"/>
          </a:p>
        </p:txBody>
      </p:sp>
      <p:sp>
        <p:nvSpPr>
          <p:cNvPr id="26" name="Zástupný text 25">
            <a:extLst>
              <a:ext uri="{FF2B5EF4-FFF2-40B4-BE49-F238E27FC236}">
                <a16:creationId xmlns:a16="http://schemas.microsoft.com/office/drawing/2014/main" id="{0CCDABAA-6C06-4847-B840-8ACC12DD4B02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dirty="0"/>
              <a:t>BASIC OPERATIONS / </a:t>
            </a:r>
            <a:r>
              <a:rPr lang="cs-CZ" dirty="0"/>
              <a:t>METHOD DEVELOPMENT / </a:t>
            </a:r>
            <a:r>
              <a:rPr lang="en-US" dirty="0"/>
              <a:t>CHROMATOGRAM</a:t>
            </a:r>
            <a:endParaRPr lang="cs-CZ" dirty="0"/>
          </a:p>
        </p:txBody>
      </p:sp>
      <p:sp>
        <p:nvSpPr>
          <p:cNvPr id="29" name="Footer Placeholder 28">
            <a:extLst>
              <a:ext uri="{FF2B5EF4-FFF2-40B4-BE49-F238E27FC236}">
                <a16:creationId xmlns:a16="http://schemas.microsoft.com/office/drawing/2014/main" id="{B58CBC04-8A68-4219-5D25-E24B43C8E491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cs-CZ" dirty="0"/>
              <a:t>P009/100C 24/11/2025</a:t>
            </a:r>
          </a:p>
        </p:txBody>
      </p:sp>
      <p:sp>
        <p:nvSpPr>
          <p:cNvPr id="30" name="Slide Number Placeholder 29">
            <a:extLst>
              <a:ext uri="{FF2B5EF4-FFF2-40B4-BE49-F238E27FC236}">
                <a16:creationId xmlns:a16="http://schemas.microsoft.com/office/drawing/2014/main" id="{B4B9B097-1B37-AE64-17D6-8075AFB2DE00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21</a:t>
            </a:fld>
            <a:endParaRPr lang="cs-CZ"/>
          </a:p>
        </p:txBody>
      </p:sp>
      <p:sp>
        <p:nvSpPr>
          <p:cNvPr id="9" name="Zástupný text 10">
            <a:extLst>
              <a:ext uri="{FF2B5EF4-FFF2-40B4-BE49-F238E27FC236}">
                <a16:creationId xmlns:a16="http://schemas.microsoft.com/office/drawing/2014/main" id="{7F8F615E-44C2-C1BF-039D-C5F3DE5E1261}"/>
              </a:ext>
            </a:extLst>
          </p:cNvPr>
          <p:cNvSpPr txBox="1">
            <a:spLocks/>
          </p:cNvSpPr>
          <p:nvPr/>
        </p:nvSpPr>
        <p:spPr>
          <a:xfrm>
            <a:off x="1166175" y="1002215"/>
            <a:ext cx="10202008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Tx/>
              <a:buNone/>
              <a:defRPr sz="2400" b="0" kern="1200" cap="all" baseline="0">
                <a:solidFill>
                  <a:schemeClr val="tx2"/>
                </a:solidFill>
                <a:latin typeface="+mj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Saving optimized method</a:t>
            </a:r>
            <a:endParaRPr lang="cs-CZ" dirty="0"/>
          </a:p>
        </p:txBody>
      </p:sp>
      <p:sp>
        <p:nvSpPr>
          <p:cNvPr id="17" name="Zástupný text 18">
            <a:extLst>
              <a:ext uri="{FF2B5EF4-FFF2-40B4-BE49-F238E27FC236}">
                <a16:creationId xmlns:a16="http://schemas.microsoft.com/office/drawing/2014/main" id="{5CC1DC47-D6AD-5B8F-3C0F-7A0D3EC2430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166174" y="1453885"/>
            <a:ext cx="8939819" cy="1689863"/>
          </a:xfrm>
        </p:spPr>
        <p:txBody>
          <a:bodyPr/>
          <a:lstStyle/>
          <a:p>
            <a:r>
              <a:rPr lang="en-US" dirty="0"/>
              <a:t>Save as </a:t>
            </a:r>
            <a:r>
              <a:rPr lang="cs-CZ" dirty="0" err="1"/>
              <a:t>method</a:t>
            </a:r>
            <a:r>
              <a:rPr lang="en-US" dirty="0"/>
              <a:t> – saves </a:t>
            </a:r>
            <a:r>
              <a:rPr lang="cs-CZ" dirty="0" err="1"/>
              <a:t>settings</a:t>
            </a:r>
            <a:r>
              <a:rPr lang="en-US" dirty="0"/>
              <a:t> from </a:t>
            </a:r>
            <a:r>
              <a:rPr lang="cs-CZ" dirty="0"/>
              <a:t>a </a:t>
            </a:r>
            <a:r>
              <a:rPr lang="en-US" dirty="0"/>
              <a:t>chromatogram</a:t>
            </a:r>
            <a:r>
              <a:rPr lang="cs-CZ" dirty="0"/>
              <a:t> to </a:t>
            </a:r>
            <a:r>
              <a:rPr lang="cs-CZ" dirty="0" err="1"/>
              <a:t>new</a:t>
            </a:r>
            <a:r>
              <a:rPr lang="cs-CZ" dirty="0"/>
              <a:t> </a:t>
            </a:r>
            <a:r>
              <a:rPr lang="cs-CZ" dirty="0" err="1"/>
              <a:t>method</a:t>
            </a:r>
            <a:endParaRPr lang="en-US" dirty="0"/>
          </a:p>
          <a:p>
            <a:pPr lvl="1"/>
            <a:r>
              <a:rPr lang="en-US" dirty="0"/>
              <a:t>Instrumental part</a:t>
            </a:r>
          </a:p>
          <a:p>
            <a:pPr lvl="1"/>
            <a:r>
              <a:rPr lang="en-US" dirty="0"/>
              <a:t>Integration</a:t>
            </a:r>
          </a:p>
          <a:p>
            <a:pPr lvl="1"/>
            <a:r>
              <a:rPr lang="en-US" dirty="0"/>
              <a:t>Linked calibration</a:t>
            </a:r>
          </a:p>
          <a:p>
            <a:pPr lvl="1"/>
            <a:r>
              <a:rPr lang="en-US" dirty="0"/>
              <a:t>Etc.</a:t>
            </a:r>
          </a:p>
        </p:txBody>
      </p:sp>
      <p:pic>
        <p:nvPicPr>
          <p:cNvPr id="3" name="Picture 2" descr="A screenshot of a computer&#10;&#10;AI-generated content may be incorrect.">
            <a:extLst>
              <a:ext uri="{FF2B5EF4-FFF2-40B4-BE49-F238E27FC236}">
                <a16:creationId xmlns:a16="http://schemas.microsoft.com/office/drawing/2014/main" id="{78CF6C03-2A68-FE45-94B3-DAC1417FDB6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4651" y="1898938"/>
            <a:ext cx="6465600" cy="4648913"/>
          </a:xfrm>
          <a:prstGeom prst="rect">
            <a:avLst/>
          </a:prstGeom>
        </p:spPr>
      </p:pic>
      <p:sp>
        <p:nvSpPr>
          <p:cNvPr id="5" name="Rounded Rectangle 17">
            <a:extLst>
              <a:ext uri="{FF2B5EF4-FFF2-40B4-BE49-F238E27FC236}">
                <a16:creationId xmlns:a16="http://schemas.microsoft.com/office/drawing/2014/main" id="{507FB43B-7CDF-51FE-5E36-5901E109E1E8}"/>
              </a:ext>
            </a:extLst>
          </p:cNvPr>
          <p:cNvSpPr/>
          <p:nvPr/>
        </p:nvSpPr>
        <p:spPr>
          <a:xfrm>
            <a:off x="4256032" y="4385929"/>
            <a:ext cx="2375774" cy="1312227"/>
          </a:xfrm>
          <a:prstGeom prst="roundRect">
            <a:avLst>
              <a:gd name="adj" fmla="val 6180"/>
            </a:avLst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" name="Bent Arrow 18">
            <a:extLst>
              <a:ext uri="{FF2B5EF4-FFF2-40B4-BE49-F238E27FC236}">
                <a16:creationId xmlns:a16="http://schemas.microsoft.com/office/drawing/2014/main" id="{4592BD38-CA34-8046-6FD7-35253D9AF173}"/>
              </a:ext>
            </a:extLst>
          </p:cNvPr>
          <p:cNvSpPr/>
          <p:nvPr/>
        </p:nvSpPr>
        <p:spPr>
          <a:xfrm>
            <a:off x="4522737" y="2600722"/>
            <a:ext cx="747514" cy="1785207"/>
          </a:xfrm>
          <a:prstGeom prst="bentArrow">
            <a:avLst>
              <a:gd name="adj1" fmla="val 3917"/>
              <a:gd name="adj2" fmla="val 11437"/>
              <a:gd name="adj3" fmla="val 25000"/>
              <a:gd name="adj4" fmla="val 42969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4" name="Rounded Rectangle 17">
            <a:extLst>
              <a:ext uri="{FF2B5EF4-FFF2-40B4-BE49-F238E27FC236}">
                <a16:creationId xmlns:a16="http://schemas.microsoft.com/office/drawing/2014/main" id="{A53D1F55-2865-F203-96F4-99C5FA5F7575}"/>
              </a:ext>
            </a:extLst>
          </p:cNvPr>
          <p:cNvSpPr/>
          <p:nvPr/>
        </p:nvSpPr>
        <p:spPr>
          <a:xfrm>
            <a:off x="6166557" y="6244610"/>
            <a:ext cx="1408525" cy="223567"/>
          </a:xfrm>
          <a:prstGeom prst="round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59940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Zástupný text 23">
            <a:extLst>
              <a:ext uri="{FF2B5EF4-FFF2-40B4-BE49-F238E27FC236}">
                <a16:creationId xmlns:a16="http://schemas.microsoft.com/office/drawing/2014/main" id="{88439003-BA24-4D03-9515-E45282DCB93B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cs-CZ" dirty="0"/>
              <a:t> </a:t>
            </a:r>
          </a:p>
        </p:txBody>
      </p:sp>
      <p:sp>
        <p:nvSpPr>
          <p:cNvPr id="18" name="Nadpis 17">
            <a:extLst>
              <a:ext uri="{FF2B5EF4-FFF2-40B4-BE49-F238E27FC236}">
                <a16:creationId xmlns:a16="http://schemas.microsoft.com/office/drawing/2014/main" id="{94A70AC7-1EFC-4CDC-91A0-19EC9A3811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/>
              <a:t>sequence</a:t>
            </a:r>
            <a:endParaRPr lang="cs-CZ" dirty="0"/>
          </a:p>
        </p:txBody>
      </p:sp>
      <p:sp>
        <p:nvSpPr>
          <p:cNvPr id="26" name="Zástupný text 25">
            <a:extLst>
              <a:ext uri="{FF2B5EF4-FFF2-40B4-BE49-F238E27FC236}">
                <a16:creationId xmlns:a16="http://schemas.microsoft.com/office/drawing/2014/main" id="{0CCDABAA-6C06-4847-B840-8ACC12DD4B02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dirty="0"/>
              <a:t>BASIC OPERATIONS / </a:t>
            </a:r>
            <a:r>
              <a:rPr lang="cs-CZ" dirty="0"/>
              <a:t>SEQU</a:t>
            </a:r>
            <a:r>
              <a:rPr lang="en-US" dirty="0"/>
              <a:t>E</a:t>
            </a:r>
            <a:r>
              <a:rPr lang="cs-CZ" dirty="0"/>
              <a:t>NCE</a:t>
            </a:r>
          </a:p>
        </p:txBody>
      </p:sp>
      <p:sp>
        <p:nvSpPr>
          <p:cNvPr id="29" name="Footer Placeholder 28">
            <a:extLst>
              <a:ext uri="{FF2B5EF4-FFF2-40B4-BE49-F238E27FC236}">
                <a16:creationId xmlns:a16="http://schemas.microsoft.com/office/drawing/2014/main" id="{B58CBC04-8A68-4219-5D25-E24B43C8E491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cs-CZ" dirty="0"/>
              <a:t>P009/100C 24/11/2025</a:t>
            </a:r>
          </a:p>
        </p:txBody>
      </p:sp>
      <p:sp>
        <p:nvSpPr>
          <p:cNvPr id="30" name="Slide Number Placeholder 29">
            <a:extLst>
              <a:ext uri="{FF2B5EF4-FFF2-40B4-BE49-F238E27FC236}">
                <a16:creationId xmlns:a16="http://schemas.microsoft.com/office/drawing/2014/main" id="{B4B9B097-1B37-AE64-17D6-8075AFB2DE00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22</a:t>
            </a:fld>
            <a:endParaRPr lang="cs-CZ"/>
          </a:p>
        </p:txBody>
      </p:sp>
      <p:sp>
        <p:nvSpPr>
          <p:cNvPr id="2" name="Zástupný text 18">
            <a:extLst>
              <a:ext uri="{FF2B5EF4-FFF2-40B4-BE49-F238E27FC236}">
                <a16:creationId xmlns:a16="http://schemas.microsoft.com/office/drawing/2014/main" id="{B57B08C9-42B2-B3B3-AB6F-4F6E87D217B4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200047" y="1506582"/>
            <a:ext cx="8939819" cy="1161513"/>
          </a:xfrm>
        </p:spPr>
        <p:txBody>
          <a:bodyPr/>
          <a:lstStyle/>
          <a:p>
            <a:r>
              <a:rPr lang="en-US" dirty="0"/>
              <a:t>Analyze many samples using autosampler</a:t>
            </a:r>
          </a:p>
          <a:p>
            <a:pPr lvl="1"/>
            <a:r>
              <a:rPr lang="en-US" dirty="0"/>
              <a:t>Can be used with manual injection</a:t>
            </a:r>
          </a:p>
          <a:p>
            <a:r>
              <a:rPr lang="en-US" dirty="0"/>
              <a:t>Utilize optimized method from previous steps</a:t>
            </a:r>
          </a:p>
        </p:txBody>
      </p:sp>
      <p:pic>
        <p:nvPicPr>
          <p:cNvPr id="3" name="Picture 2" descr="http://farm2.static.flickr.com/1288/1172713111_02e20752cf.jpg">
            <a:extLst>
              <a:ext uri="{FF2B5EF4-FFF2-40B4-BE49-F238E27FC236}">
                <a16:creationId xmlns:a16="http://schemas.microsoft.com/office/drawing/2014/main" id="{56B643A4-32FE-FD54-704E-67449943BC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21423" y="3031067"/>
            <a:ext cx="3555999" cy="266700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6" name="Left-Right Arrow 21">
            <a:extLst>
              <a:ext uri="{FF2B5EF4-FFF2-40B4-BE49-F238E27FC236}">
                <a16:creationId xmlns:a16="http://schemas.microsoft.com/office/drawing/2014/main" id="{13BA247A-A143-4DDB-A2ED-D42C02152EC8}"/>
              </a:ext>
            </a:extLst>
          </p:cNvPr>
          <p:cNvSpPr/>
          <p:nvPr/>
        </p:nvSpPr>
        <p:spPr>
          <a:xfrm>
            <a:off x="5227213" y="4135967"/>
            <a:ext cx="1017240" cy="457200"/>
          </a:xfrm>
          <a:prstGeom prst="left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 descr="A screenshot of a computer&#10;&#10;Description automatically generated">
            <a:extLst>
              <a:ext uri="{FF2B5EF4-FFF2-40B4-BE49-F238E27FC236}">
                <a16:creationId xmlns:a16="http://schemas.microsoft.com/office/drawing/2014/main" id="{D77746F4-F20C-8D53-4F98-78E1D2F0BDF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94245" y="2699897"/>
            <a:ext cx="5246209" cy="36869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52329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 descr="Obsah obrázku text, snímek obrazovky, číslo, Písmo&#10;&#10;Popis byl vytvořen automaticky">
            <a:extLst>
              <a:ext uri="{FF2B5EF4-FFF2-40B4-BE49-F238E27FC236}">
                <a16:creationId xmlns:a16="http://schemas.microsoft.com/office/drawing/2014/main" id="{E9040F3B-BEF9-F6B4-6E02-ECFF9CBA6D0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0654" y="3674278"/>
            <a:ext cx="9726207" cy="2253398"/>
          </a:xfrm>
          <a:prstGeom prst="rect">
            <a:avLst/>
          </a:prstGeom>
        </p:spPr>
      </p:pic>
      <p:sp>
        <p:nvSpPr>
          <p:cNvPr id="24" name="Zástupný text 23">
            <a:extLst>
              <a:ext uri="{FF2B5EF4-FFF2-40B4-BE49-F238E27FC236}">
                <a16:creationId xmlns:a16="http://schemas.microsoft.com/office/drawing/2014/main" id="{88439003-BA24-4D03-9515-E45282DCB93B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/>
              <a:t>Sequence table 1/3</a:t>
            </a:r>
            <a:r>
              <a:rPr lang="cs-CZ" dirty="0"/>
              <a:t> </a:t>
            </a:r>
          </a:p>
        </p:txBody>
      </p:sp>
      <p:sp>
        <p:nvSpPr>
          <p:cNvPr id="18" name="Nadpis 17">
            <a:extLst>
              <a:ext uri="{FF2B5EF4-FFF2-40B4-BE49-F238E27FC236}">
                <a16:creationId xmlns:a16="http://schemas.microsoft.com/office/drawing/2014/main" id="{94A70AC7-1EFC-4CDC-91A0-19EC9A3811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/>
              <a:t>sequ</a:t>
            </a:r>
            <a:r>
              <a:rPr lang="en-US" dirty="0"/>
              <a:t>E</a:t>
            </a:r>
            <a:r>
              <a:rPr lang="cs-CZ" dirty="0" err="1"/>
              <a:t>nce</a:t>
            </a:r>
            <a:endParaRPr lang="cs-CZ" dirty="0"/>
          </a:p>
        </p:txBody>
      </p:sp>
      <p:sp>
        <p:nvSpPr>
          <p:cNvPr id="26" name="Zástupný text 25">
            <a:extLst>
              <a:ext uri="{FF2B5EF4-FFF2-40B4-BE49-F238E27FC236}">
                <a16:creationId xmlns:a16="http://schemas.microsoft.com/office/drawing/2014/main" id="{0CCDABAA-6C06-4847-B840-8ACC12DD4B02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dirty="0"/>
              <a:t>BASIC OPERATIONS / </a:t>
            </a:r>
            <a:r>
              <a:rPr lang="cs-CZ" dirty="0"/>
              <a:t>SEQU</a:t>
            </a:r>
            <a:r>
              <a:rPr lang="en-US" dirty="0"/>
              <a:t>E</a:t>
            </a:r>
            <a:r>
              <a:rPr lang="cs-CZ" dirty="0"/>
              <a:t>NCE</a:t>
            </a:r>
            <a:r>
              <a:rPr lang="en-US" dirty="0"/>
              <a:t> / SEQUENCE TABLE</a:t>
            </a:r>
            <a:endParaRPr lang="cs-CZ" dirty="0"/>
          </a:p>
        </p:txBody>
      </p:sp>
      <p:sp>
        <p:nvSpPr>
          <p:cNvPr id="29" name="Footer Placeholder 28">
            <a:extLst>
              <a:ext uri="{FF2B5EF4-FFF2-40B4-BE49-F238E27FC236}">
                <a16:creationId xmlns:a16="http://schemas.microsoft.com/office/drawing/2014/main" id="{B58CBC04-8A68-4219-5D25-E24B43C8E491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cs-CZ" dirty="0"/>
              <a:t>P009/100C 24/11/2025</a:t>
            </a:r>
          </a:p>
        </p:txBody>
      </p:sp>
      <p:sp>
        <p:nvSpPr>
          <p:cNvPr id="30" name="Slide Number Placeholder 29">
            <a:extLst>
              <a:ext uri="{FF2B5EF4-FFF2-40B4-BE49-F238E27FC236}">
                <a16:creationId xmlns:a16="http://schemas.microsoft.com/office/drawing/2014/main" id="{B4B9B097-1B37-AE64-17D6-8075AFB2DE00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23</a:t>
            </a:fld>
            <a:endParaRPr lang="cs-CZ"/>
          </a:p>
        </p:txBody>
      </p:sp>
      <p:sp>
        <p:nvSpPr>
          <p:cNvPr id="2" name="Zástupný text 18">
            <a:extLst>
              <a:ext uri="{FF2B5EF4-FFF2-40B4-BE49-F238E27FC236}">
                <a16:creationId xmlns:a16="http://schemas.microsoft.com/office/drawing/2014/main" id="{B57B08C9-42B2-B3B3-AB6F-4F6E87D217B4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200047" y="1506582"/>
            <a:ext cx="8939819" cy="1977121"/>
          </a:xfrm>
        </p:spPr>
        <p:txBody>
          <a:bodyPr/>
          <a:lstStyle/>
          <a:p>
            <a:r>
              <a:rPr lang="en-US" dirty="0"/>
              <a:t>Status</a:t>
            </a:r>
          </a:p>
          <a:p>
            <a:r>
              <a:rPr lang="en-US" dirty="0"/>
              <a:t>Vial information</a:t>
            </a:r>
          </a:p>
          <a:p>
            <a:r>
              <a:rPr lang="en-US" dirty="0"/>
              <a:t>Sample information</a:t>
            </a:r>
          </a:p>
          <a:p>
            <a:r>
              <a:rPr lang="en-US" dirty="0"/>
              <a:t>Values for additional calculations</a:t>
            </a:r>
          </a:p>
          <a:p>
            <a:r>
              <a:rPr lang="en-US" dirty="0"/>
              <a:t>Injection volume – important for autosampler</a:t>
            </a:r>
          </a:p>
        </p:txBody>
      </p:sp>
      <p:sp>
        <p:nvSpPr>
          <p:cNvPr id="7" name="Rounded Rectangle 17">
            <a:extLst>
              <a:ext uri="{FF2B5EF4-FFF2-40B4-BE49-F238E27FC236}">
                <a16:creationId xmlns:a16="http://schemas.microsoft.com/office/drawing/2014/main" id="{AE40EBD9-D156-CAFF-A076-48762733F27E}"/>
              </a:ext>
            </a:extLst>
          </p:cNvPr>
          <p:cNvSpPr/>
          <p:nvPr/>
        </p:nvSpPr>
        <p:spPr>
          <a:xfrm>
            <a:off x="1647051" y="4477810"/>
            <a:ext cx="740549" cy="1203326"/>
          </a:xfrm>
          <a:prstGeom prst="roundRect">
            <a:avLst>
              <a:gd name="adj" fmla="val 6180"/>
            </a:avLst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Rounded Rectangle 17">
            <a:extLst>
              <a:ext uri="{FF2B5EF4-FFF2-40B4-BE49-F238E27FC236}">
                <a16:creationId xmlns:a16="http://schemas.microsoft.com/office/drawing/2014/main" id="{C9F3DE35-7DE9-D0CE-81F9-53D9B48C7A30}"/>
              </a:ext>
            </a:extLst>
          </p:cNvPr>
          <p:cNvSpPr/>
          <p:nvPr/>
        </p:nvSpPr>
        <p:spPr>
          <a:xfrm>
            <a:off x="2387600" y="4477810"/>
            <a:ext cx="1329267" cy="1203326"/>
          </a:xfrm>
          <a:prstGeom prst="roundRect">
            <a:avLst>
              <a:gd name="adj" fmla="val 6180"/>
            </a:avLst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ounded Rectangle 17">
            <a:extLst>
              <a:ext uri="{FF2B5EF4-FFF2-40B4-BE49-F238E27FC236}">
                <a16:creationId xmlns:a16="http://schemas.microsoft.com/office/drawing/2014/main" id="{43773CF9-757D-2108-C8CB-958FD327B0C2}"/>
              </a:ext>
            </a:extLst>
          </p:cNvPr>
          <p:cNvSpPr/>
          <p:nvPr/>
        </p:nvSpPr>
        <p:spPr>
          <a:xfrm>
            <a:off x="3716867" y="4477810"/>
            <a:ext cx="1329267" cy="1203326"/>
          </a:xfrm>
          <a:prstGeom prst="roundRect">
            <a:avLst>
              <a:gd name="adj" fmla="val 6180"/>
            </a:avLst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Rounded Rectangle 17">
            <a:extLst>
              <a:ext uri="{FF2B5EF4-FFF2-40B4-BE49-F238E27FC236}">
                <a16:creationId xmlns:a16="http://schemas.microsoft.com/office/drawing/2014/main" id="{8151B5FA-0C28-4345-ADED-7C4FB083498C}"/>
              </a:ext>
            </a:extLst>
          </p:cNvPr>
          <p:cNvSpPr/>
          <p:nvPr/>
        </p:nvSpPr>
        <p:spPr>
          <a:xfrm>
            <a:off x="5046134" y="4477810"/>
            <a:ext cx="1396999" cy="1203326"/>
          </a:xfrm>
          <a:prstGeom prst="roundRect">
            <a:avLst>
              <a:gd name="adj" fmla="val 6180"/>
            </a:avLst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ounded Rectangle 17">
            <a:extLst>
              <a:ext uri="{FF2B5EF4-FFF2-40B4-BE49-F238E27FC236}">
                <a16:creationId xmlns:a16="http://schemas.microsoft.com/office/drawing/2014/main" id="{49F7474F-3C6F-9C30-060A-B24F7383EA9E}"/>
              </a:ext>
            </a:extLst>
          </p:cNvPr>
          <p:cNvSpPr/>
          <p:nvPr/>
        </p:nvSpPr>
        <p:spPr>
          <a:xfrm>
            <a:off x="6443134" y="4477810"/>
            <a:ext cx="448734" cy="1203326"/>
          </a:xfrm>
          <a:prstGeom prst="roundRect">
            <a:avLst>
              <a:gd name="adj" fmla="val 6180"/>
            </a:avLst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574528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Obrázek 8" descr="Obsah obrázku text, snímek obrazovky, číslo, Písmo&#10;&#10;Popis byl vytvořen automaticky">
            <a:extLst>
              <a:ext uri="{FF2B5EF4-FFF2-40B4-BE49-F238E27FC236}">
                <a16:creationId xmlns:a16="http://schemas.microsoft.com/office/drawing/2014/main" id="{D927FB85-8935-674F-79AD-38BED4A48A3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4527" y="3674278"/>
            <a:ext cx="9726207" cy="2253398"/>
          </a:xfrm>
          <a:prstGeom prst="rect">
            <a:avLst/>
          </a:prstGeom>
        </p:spPr>
      </p:pic>
      <p:sp>
        <p:nvSpPr>
          <p:cNvPr id="24" name="Zástupný text 23">
            <a:extLst>
              <a:ext uri="{FF2B5EF4-FFF2-40B4-BE49-F238E27FC236}">
                <a16:creationId xmlns:a16="http://schemas.microsoft.com/office/drawing/2014/main" id="{88439003-BA24-4D03-9515-E45282DCB93B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/>
              <a:t>Sequence table 2/3</a:t>
            </a:r>
            <a:r>
              <a:rPr lang="cs-CZ" dirty="0"/>
              <a:t> </a:t>
            </a:r>
          </a:p>
        </p:txBody>
      </p:sp>
      <p:sp>
        <p:nvSpPr>
          <p:cNvPr id="18" name="Nadpis 17">
            <a:extLst>
              <a:ext uri="{FF2B5EF4-FFF2-40B4-BE49-F238E27FC236}">
                <a16:creationId xmlns:a16="http://schemas.microsoft.com/office/drawing/2014/main" id="{94A70AC7-1EFC-4CDC-91A0-19EC9A3811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/>
              <a:t>sequ</a:t>
            </a:r>
            <a:r>
              <a:rPr lang="en-US" dirty="0"/>
              <a:t>E</a:t>
            </a:r>
            <a:r>
              <a:rPr lang="cs-CZ" dirty="0" err="1"/>
              <a:t>nce</a:t>
            </a:r>
            <a:endParaRPr lang="cs-CZ" dirty="0"/>
          </a:p>
        </p:txBody>
      </p:sp>
      <p:sp>
        <p:nvSpPr>
          <p:cNvPr id="26" name="Zástupný text 25">
            <a:extLst>
              <a:ext uri="{FF2B5EF4-FFF2-40B4-BE49-F238E27FC236}">
                <a16:creationId xmlns:a16="http://schemas.microsoft.com/office/drawing/2014/main" id="{0CCDABAA-6C06-4847-B840-8ACC12DD4B02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dirty="0"/>
              <a:t>BASIC OPERATIONS / </a:t>
            </a:r>
            <a:r>
              <a:rPr lang="cs-CZ" dirty="0"/>
              <a:t>SEQU</a:t>
            </a:r>
            <a:r>
              <a:rPr lang="en-US" dirty="0"/>
              <a:t>E</a:t>
            </a:r>
            <a:r>
              <a:rPr lang="cs-CZ" dirty="0"/>
              <a:t>NCE</a:t>
            </a:r>
            <a:r>
              <a:rPr lang="en-US" dirty="0"/>
              <a:t> / SEQUENCE TABLE</a:t>
            </a:r>
            <a:endParaRPr lang="cs-CZ" dirty="0"/>
          </a:p>
        </p:txBody>
      </p:sp>
      <p:sp>
        <p:nvSpPr>
          <p:cNvPr id="29" name="Footer Placeholder 28">
            <a:extLst>
              <a:ext uri="{FF2B5EF4-FFF2-40B4-BE49-F238E27FC236}">
                <a16:creationId xmlns:a16="http://schemas.microsoft.com/office/drawing/2014/main" id="{B58CBC04-8A68-4219-5D25-E24B43C8E491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cs-CZ" dirty="0"/>
              <a:t>P009/100C 24/11/2025</a:t>
            </a:r>
          </a:p>
        </p:txBody>
      </p:sp>
      <p:sp>
        <p:nvSpPr>
          <p:cNvPr id="30" name="Slide Number Placeholder 29">
            <a:extLst>
              <a:ext uri="{FF2B5EF4-FFF2-40B4-BE49-F238E27FC236}">
                <a16:creationId xmlns:a16="http://schemas.microsoft.com/office/drawing/2014/main" id="{B4B9B097-1B37-AE64-17D6-8075AFB2DE00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24</a:t>
            </a:fld>
            <a:endParaRPr lang="cs-CZ"/>
          </a:p>
        </p:txBody>
      </p:sp>
      <p:sp>
        <p:nvSpPr>
          <p:cNvPr id="2" name="Zástupný text 18">
            <a:extLst>
              <a:ext uri="{FF2B5EF4-FFF2-40B4-BE49-F238E27FC236}">
                <a16:creationId xmlns:a16="http://schemas.microsoft.com/office/drawing/2014/main" id="{B57B08C9-42B2-B3B3-AB6F-4F6E87D217B4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200047" y="1506582"/>
            <a:ext cx="8939819" cy="1605224"/>
          </a:xfrm>
        </p:spPr>
        <p:txBody>
          <a:bodyPr/>
          <a:lstStyle/>
          <a:p>
            <a:r>
              <a:rPr lang="en-US" dirty="0"/>
              <a:t>File name – usable variables</a:t>
            </a:r>
          </a:p>
          <a:p>
            <a:r>
              <a:rPr lang="en-US" dirty="0"/>
              <a:t>Sample type (+ Levels for standards)</a:t>
            </a:r>
          </a:p>
          <a:p>
            <a:r>
              <a:rPr lang="en-US" dirty="0"/>
              <a:t>Acquisition and printing methods</a:t>
            </a:r>
          </a:p>
          <a:p>
            <a:r>
              <a:rPr lang="en-US" dirty="0"/>
              <a:t>Automated post run actions</a:t>
            </a:r>
          </a:p>
        </p:txBody>
      </p:sp>
      <p:sp>
        <p:nvSpPr>
          <p:cNvPr id="7" name="Rounded Rectangle 17">
            <a:extLst>
              <a:ext uri="{FF2B5EF4-FFF2-40B4-BE49-F238E27FC236}">
                <a16:creationId xmlns:a16="http://schemas.microsoft.com/office/drawing/2014/main" id="{AE40EBD9-D156-CAFF-A076-48762733F27E}"/>
              </a:ext>
            </a:extLst>
          </p:cNvPr>
          <p:cNvSpPr/>
          <p:nvPr/>
        </p:nvSpPr>
        <p:spPr>
          <a:xfrm>
            <a:off x="6891868" y="4477810"/>
            <a:ext cx="740549" cy="1203326"/>
          </a:xfrm>
          <a:prstGeom prst="roundRect">
            <a:avLst>
              <a:gd name="adj" fmla="val 6180"/>
            </a:avLst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Rounded Rectangle 17">
            <a:extLst>
              <a:ext uri="{FF2B5EF4-FFF2-40B4-BE49-F238E27FC236}">
                <a16:creationId xmlns:a16="http://schemas.microsoft.com/office/drawing/2014/main" id="{8151B5FA-0C28-4345-ADED-7C4FB083498C}"/>
              </a:ext>
            </a:extLst>
          </p:cNvPr>
          <p:cNvSpPr/>
          <p:nvPr/>
        </p:nvSpPr>
        <p:spPr>
          <a:xfrm>
            <a:off x="8288867" y="4477810"/>
            <a:ext cx="1508275" cy="1203326"/>
          </a:xfrm>
          <a:prstGeom prst="roundRect">
            <a:avLst>
              <a:gd name="adj" fmla="val 6180"/>
            </a:avLst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Rounded Rectangle 17">
            <a:extLst>
              <a:ext uri="{FF2B5EF4-FFF2-40B4-BE49-F238E27FC236}">
                <a16:creationId xmlns:a16="http://schemas.microsoft.com/office/drawing/2014/main" id="{B934156E-B1DF-86EA-C4F6-D56057922B7C}"/>
              </a:ext>
            </a:extLst>
          </p:cNvPr>
          <p:cNvSpPr/>
          <p:nvPr/>
        </p:nvSpPr>
        <p:spPr>
          <a:xfrm>
            <a:off x="7632418" y="4477810"/>
            <a:ext cx="656450" cy="1203326"/>
          </a:xfrm>
          <a:prstGeom prst="roundRect">
            <a:avLst>
              <a:gd name="adj" fmla="val 6180"/>
            </a:avLst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ounded Rectangle 17">
            <a:extLst>
              <a:ext uri="{FF2B5EF4-FFF2-40B4-BE49-F238E27FC236}">
                <a16:creationId xmlns:a16="http://schemas.microsoft.com/office/drawing/2014/main" id="{63D3101E-4334-4347-A821-73847AAA2F4E}"/>
              </a:ext>
            </a:extLst>
          </p:cNvPr>
          <p:cNvSpPr/>
          <p:nvPr/>
        </p:nvSpPr>
        <p:spPr>
          <a:xfrm>
            <a:off x="9797142" y="4476753"/>
            <a:ext cx="1193075" cy="1203326"/>
          </a:xfrm>
          <a:prstGeom prst="roundRect">
            <a:avLst>
              <a:gd name="adj" fmla="val 6180"/>
            </a:avLst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423841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ázek 5">
            <a:extLst>
              <a:ext uri="{FF2B5EF4-FFF2-40B4-BE49-F238E27FC236}">
                <a16:creationId xmlns:a16="http://schemas.microsoft.com/office/drawing/2014/main" id="{E27930C0-B02A-BA0C-FA5B-D549FE9C604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35742" y="3671887"/>
            <a:ext cx="2009651" cy="1722558"/>
          </a:xfrm>
          <a:prstGeom prst="rect">
            <a:avLst/>
          </a:prstGeom>
        </p:spPr>
      </p:pic>
      <p:sp>
        <p:nvSpPr>
          <p:cNvPr id="24" name="Zástupný text 23">
            <a:extLst>
              <a:ext uri="{FF2B5EF4-FFF2-40B4-BE49-F238E27FC236}">
                <a16:creationId xmlns:a16="http://schemas.microsoft.com/office/drawing/2014/main" id="{88439003-BA24-4D03-9515-E45282DCB93B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/>
              <a:t>Sequence table 3/3</a:t>
            </a:r>
            <a:r>
              <a:rPr lang="cs-CZ" dirty="0"/>
              <a:t> </a:t>
            </a:r>
          </a:p>
        </p:txBody>
      </p:sp>
      <p:sp>
        <p:nvSpPr>
          <p:cNvPr id="18" name="Nadpis 17">
            <a:extLst>
              <a:ext uri="{FF2B5EF4-FFF2-40B4-BE49-F238E27FC236}">
                <a16:creationId xmlns:a16="http://schemas.microsoft.com/office/drawing/2014/main" id="{94A70AC7-1EFC-4CDC-91A0-19EC9A3811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/>
              <a:t>sequ</a:t>
            </a:r>
            <a:r>
              <a:rPr lang="en-US" dirty="0"/>
              <a:t>E</a:t>
            </a:r>
            <a:r>
              <a:rPr lang="cs-CZ" dirty="0" err="1"/>
              <a:t>nce</a:t>
            </a:r>
            <a:endParaRPr lang="cs-CZ" dirty="0"/>
          </a:p>
        </p:txBody>
      </p:sp>
      <p:sp>
        <p:nvSpPr>
          <p:cNvPr id="26" name="Zástupný text 25">
            <a:extLst>
              <a:ext uri="{FF2B5EF4-FFF2-40B4-BE49-F238E27FC236}">
                <a16:creationId xmlns:a16="http://schemas.microsoft.com/office/drawing/2014/main" id="{0CCDABAA-6C06-4847-B840-8ACC12DD4B02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dirty="0"/>
              <a:t>BASIC OPERATIONS / </a:t>
            </a:r>
            <a:r>
              <a:rPr lang="cs-CZ" dirty="0"/>
              <a:t>SEQU</a:t>
            </a:r>
            <a:r>
              <a:rPr lang="en-US" dirty="0"/>
              <a:t>E</a:t>
            </a:r>
            <a:r>
              <a:rPr lang="cs-CZ" dirty="0"/>
              <a:t>NCE</a:t>
            </a:r>
            <a:r>
              <a:rPr lang="en-US" dirty="0"/>
              <a:t> / SEQUENCE TABLE</a:t>
            </a:r>
            <a:endParaRPr lang="cs-CZ" dirty="0"/>
          </a:p>
        </p:txBody>
      </p:sp>
      <p:sp>
        <p:nvSpPr>
          <p:cNvPr id="29" name="Footer Placeholder 28">
            <a:extLst>
              <a:ext uri="{FF2B5EF4-FFF2-40B4-BE49-F238E27FC236}">
                <a16:creationId xmlns:a16="http://schemas.microsoft.com/office/drawing/2014/main" id="{B58CBC04-8A68-4219-5D25-E24B43C8E491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cs-CZ" dirty="0"/>
              <a:t>P009/100C 24/11/2025</a:t>
            </a:r>
          </a:p>
        </p:txBody>
      </p:sp>
      <p:sp>
        <p:nvSpPr>
          <p:cNvPr id="30" name="Slide Number Placeholder 29">
            <a:extLst>
              <a:ext uri="{FF2B5EF4-FFF2-40B4-BE49-F238E27FC236}">
                <a16:creationId xmlns:a16="http://schemas.microsoft.com/office/drawing/2014/main" id="{B4B9B097-1B37-AE64-17D6-8075AFB2DE00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25</a:t>
            </a:fld>
            <a:endParaRPr lang="cs-CZ"/>
          </a:p>
        </p:txBody>
      </p:sp>
      <p:sp>
        <p:nvSpPr>
          <p:cNvPr id="2" name="Zástupný text 18">
            <a:extLst>
              <a:ext uri="{FF2B5EF4-FFF2-40B4-BE49-F238E27FC236}">
                <a16:creationId xmlns:a16="http://schemas.microsoft.com/office/drawing/2014/main" id="{B57B08C9-42B2-B3B3-AB6F-4F6E87D217B4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200047" y="1506582"/>
            <a:ext cx="8939819" cy="1089699"/>
          </a:xfrm>
        </p:spPr>
        <p:txBody>
          <a:bodyPr/>
          <a:lstStyle/>
          <a:p>
            <a:r>
              <a:rPr lang="en-US" dirty="0"/>
              <a:t>Hidden columns – setup columns dialog</a:t>
            </a:r>
          </a:p>
          <a:p>
            <a:pPr lvl="1"/>
            <a:r>
              <a:rPr lang="en-US" dirty="0"/>
              <a:t>Accessible from local menu</a:t>
            </a:r>
          </a:p>
          <a:p>
            <a:pPr lvl="1"/>
            <a:r>
              <a:rPr lang="en-US" dirty="0"/>
              <a:t>Applicable to most tables in Clarity</a:t>
            </a:r>
          </a:p>
        </p:txBody>
      </p:sp>
      <p:pic>
        <p:nvPicPr>
          <p:cNvPr id="10" name="Picture 9" descr="A screenshot of a computer&#10;&#10;Description automatically generated">
            <a:extLst>
              <a:ext uri="{FF2B5EF4-FFF2-40B4-BE49-F238E27FC236}">
                <a16:creationId xmlns:a16="http://schemas.microsoft.com/office/drawing/2014/main" id="{208DCB19-35AE-27B1-90BB-0B22E85BCFC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7876" y="2702055"/>
            <a:ext cx="4056218" cy="3855203"/>
          </a:xfrm>
          <a:prstGeom prst="rect">
            <a:avLst/>
          </a:prstGeom>
        </p:spPr>
      </p:pic>
      <p:sp>
        <p:nvSpPr>
          <p:cNvPr id="14" name="Right Arrow 17">
            <a:extLst>
              <a:ext uri="{FF2B5EF4-FFF2-40B4-BE49-F238E27FC236}">
                <a16:creationId xmlns:a16="http://schemas.microsoft.com/office/drawing/2014/main" id="{9A8AB823-BD64-7B25-EE72-944B5C6501C6}"/>
              </a:ext>
            </a:extLst>
          </p:cNvPr>
          <p:cNvSpPr/>
          <p:nvPr/>
        </p:nvSpPr>
        <p:spPr>
          <a:xfrm>
            <a:off x="7947718" y="4382251"/>
            <a:ext cx="914400" cy="457200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5" name="Rounded Rectangle 17">
            <a:extLst>
              <a:ext uri="{FF2B5EF4-FFF2-40B4-BE49-F238E27FC236}">
                <a16:creationId xmlns:a16="http://schemas.microsoft.com/office/drawing/2014/main" id="{DA631948-A881-19CE-EA90-FC89BAE4365A}"/>
              </a:ext>
            </a:extLst>
          </p:cNvPr>
          <p:cNvSpPr/>
          <p:nvPr/>
        </p:nvSpPr>
        <p:spPr>
          <a:xfrm>
            <a:off x="2341318" y="4659205"/>
            <a:ext cx="698216" cy="149862"/>
          </a:xfrm>
          <a:prstGeom prst="roundRect">
            <a:avLst>
              <a:gd name="adj" fmla="val 6180"/>
            </a:avLst>
          </a:prstGeom>
          <a:noFill/>
          <a:ln w="19050">
            <a:solidFill>
              <a:srgbClr val="E46C0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ounded Rectangle 17">
            <a:extLst>
              <a:ext uri="{FF2B5EF4-FFF2-40B4-BE49-F238E27FC236}">
                <a16:creationId xmlns:a16="http://schemas.microsoft.com/office/drawing/2014/main" id="{9264B75F-0BE2-0D4C-B7CB-B41392A3A511}"/>
              </a:ext>
            </a:extLst>
          </p:cNvPr>
          <p:cNvSpPr/>
          <p:nvPr/>
        </p:nvSpPr>
        <p:spPr>
          <a:xfrm>
            <a:off x="5207000" y="3846158"/>
            <a:ext cx="821267" cy="135713"/>
          </a:xfrm>
          <a:prstGeom prst="roundRect">
            <a:avLst>
              <a:gd name="adj" fmla="val 6180"/>
            </a:avLst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" name="Rounded Rectangle 17">
            <a:extLst>
              <a:ext uri="{FF2B5EF4-FFF2-40B4-BE49-F238E27FC236}">
                <a16:creationId xmlns:a16="http://schemas.microsoft.com/office/drawing/2014/main" id="{14D30BFB-508A-D212-AC41-5F0D102A31EA}"/>
              </a:ext>
            </a:extLst>
          </p:cNvPr>
          <p:cNvSpPr/>
          <p:nvPr/>
        </p:nvSpPr>
        <p:spPr>
          <a:xfrm>
            <a:off x="10580915" y="4233084"/>
            <a:ext cx="306386" cy="1015671"/>
          </a:xfrm>
          <a:prstGeom prst="roundRect">
            <a:avLst>
              <a:gd name="adj" fmla="val 6180"/>
            </a:avLst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" name="Obrázek 3" descr="Obsah obrázku text, snímek obrazovky, číslo, software&#10;&#10;Popis byl vytvořen automaticky">
            <a:extLst>
              <a:ext uri="{FF2B5EF4-FFF2-40B4-BE49-F238E27FC236}">
                <a16:creationId xmlns:a16="http://schemas.microsoft.com/office/drawing/2014/main" id="{17B02274-96F8-643D-7799-BC7F330974F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6577" y="3972948"/>
            <a:ext cx="3271299" cy="12758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62722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Zástupný text 23">
            <a:extLst>
              <a:ext uri="{FF2B5EF4-FFF2-40B4-BE49-F238E27FC236}">
                <a16:creationId xmlns:a16="http://schemas.microsoft.com/office/drawing/2014/main" id="{88439003-BA24-4D03-9515-E45282DCB93B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cs-CZ" dirty="0"/>
              <a:t> </a:t>
            </a:r>
          </a:p>
        </p:txBody>
      </p:sp>
      <p:sp>
        <p:nvSpPr>
          <p:cNvPr id="18" name="Nadpis 17">
            <a:extLst>
              <a:ext uri="{FF2B5EF4-FFF2-40B4-BE49-F238E27FC236}">
                <a16:creationId xmlns:a16="http://schemas.microsoft.com/office/drawing/2014/main" id="{94A70AC7-1EFC-4CDC-91A0-19EC9A3811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/>
              <a:t>Calibration</a:t>
            </a:r>
            <a:endParaRPr lang="cs-CZ" dirty="0"/>
          </a:p>
        </p:txBody>
      </p:sp>
      <p:sp>
        <p:nvSpPr>
          <p:cNvPr id="26" name="Zástupný text 25">
            <a:extLst>
              <a:ext uri="{FF2B5EF4-FFF2-40B4-BE49-F238E27FC236}">
                <a16:creationId xmlns:a16="http://schemas.microsoft.com/office/drawing/2014/main" id="{0CCDABAA-6C06-4847-B840-8ACC12DD4B02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dirty="0"/>
              <a:t>BASIC OPERATIONS / CALIBRATION</a:t>
            </a:r>
            <a:endParaRPr lang="cs-CZ" dirty="0"/>
          </a:p>
        </p:txBody>
      </p:sp>
      <p:sp>
        <p:nvSpPr>
          <p:cNvPr id="29" name="Footer Placeholder 28">
            <a:extLst>
              <a:ext uri="{FF2B5EF4-FFF2-40B4-BE49-F238E27FC236}">
                <a16:creationId xmlns:a16="http://schemas.microsoft.com/office/drawing/2014/main" id="{B58CBC04-8A68-4219-5D25-E24B43C8E491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cs-CZ" dirty="0"/>
              <a:t>P009/100C 24/11/2025</a:t>
            </a:r>
          </a:p>
        </p:txBody>
      </p:sp>
      <p:sp>
        <p:nvSpPr>
          <p:cNvPr id="30" name="Slide Number Placeholder 29">
            <a:extLst>
              <a:ext uri="{FF2B5EF4-FFF2-40B4-BE49-F238E27FC236}">
                <a16:creationId xmlns:a16="http://schemas.microsoft.com/office/drawing/2014/main" id="{B4B9B097-1B37-AE64-17D6-8075AFB2DE00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26</a:t>
            </a:fld>
            <a:endParaRPr lang="cs-CZ"/>
          </a:p>
        </p:txBody>
      </p:sp>
      <p:sp>
        <p:nvSpPr>
          <p:cNvPr id="2" name="Zástupný text 18">
            <a:extLst>
              <a:ext uri="{FF2B5EF4-FFF2-40B4-BE49-F238E27FC236}">
                <a16:creationId xmlns:a16="http://schemas.microsoft.com/office/drawing/2014/main" id="{B57B08C9-42B2-B3B3-AB6F-4F6E87D217B4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200048" y="1506582"/>
            <a:ext cx="3456620" cy="1439818"/>
          </a:xfrm>
        </p:spPr>
        <p:txBody>
          <a:bodyPr/>
          <a:lstStyle/>
          <a:p>
            <a:r>
              <a:rPr lang="en-US" dirty="0"/>
              <a:t>Stored as *.</a:t>
            </a:r>
            <a:r>
              <a:rPr lang="en-US" dirty="0" err="1"/>
              <a:t>cal</a:t>
            </a:r>
            <a:r>
              <a:rPr lang="en-US" dirty="0"/>
              <a:t> files</a:t>
            </a:r>
          </a:p>
          <a:p>
            <a:r>
              <a:rPr lang="en-US" dirty="0"/>
              <a:t>Identification of compounds based on retention time</a:t>
            </a:r>
          </a:p>
        </p:txBody>
      </p:sp>
      <p:pic>
        <p:nvPicPr>
          <p:cNvPr id="5" name="Picture 4" descr="A screenshot of a computer&#10;&#10;Description automatically generated">
            <a:extLst>
              <a:ext uri="{FF2B5EF4-FFF2-40B4-BE49-F238E27FC236}">
                <a16:creationId xmlns:a16="http://schemas.microsoft.com/office/drawing/2014/main" id="{7E2854E5-4FEE-3F34-A76D-A5F3C45EC6A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04966" y="1117675"/>
            <a:ext cx="7134842" cy="4792058"/>
          </a:xfrm>
          <a:prstGeom prst="rect">
            <a:avLst/>
          </a:prstGeom>
        </p:spPr>
      </p:pic>
      <p:sp>
        <p:nvSpPr>
          <p:cNvPr id="7" name="Rounded Rectangle 17">
            <a:extLst>
              <a:ext uri="{FF2B5EF4-FFF2-40B4-BE49-F238E27FC236}">
                <a16:creationId xmlns:a16="http://schemas.microsoft.com/office/drawing/2014/main" id="{E4AB7133-59F9-2C27-00B3-D801F550A94F}"/>
              </a:ext>
            </a:extLst>
          </p:cNvPr>
          <p:cNvSpPr/>
          <p:nvPr/>
        </p:nvSpPr>
        <p:spPr>
          <a:xfrm>
            <a:off x="4940583" y="4599937"/>
            <a:ext cx="4211883" cy="158329"/>
          </a:xfrm>
          <a:prstGeom prst="roundRect">
            <a:avLst>
              <a:gd name="adj" fmla="val 6180"/>
            </a:avLst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Rounded Rectangle 17">
            <a:extLst>
              <a:ext uri="{FF2B5EF4-FFF2-40B4-BE49-F238E27FC236}">
                <a16:creationId xmlns:a16="http://schemas.microsoft.com/office/drawing/2014/main" id="{73DB5210-C5AE-420E-76E8-6599C16201FD}"/>
              </a:ext>
            </a:extLst>
          </p:cNvPr>
          <p:cNvSpPr/>
          <p:nvPr/>
        </p:nvSpPr>
        <p:spPr>
          <a:xfrm>
            <a:off x="7328183" y="2258064"/>
            <a:ext cx="520417" cy="1170936"/>
          </a:xfrm>
          <a:prstGeom prst="roundRect">
            <a:avLst>
              <a:gd name="adj" fmla="val 6180"/>
            </a:avLst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ounded Rectangle 17">
            <a:extLst>
              <a:ext uri="{FF2B5EF4-FFF2-40B4-BE49-F238E27FC236}">
                <a16:creationId xmlns:a16="http://schemas.microsoft.com/office/drawing/2014/main" id="{8A7566FE-7AD3-0B0C-6124-A30839AF00AA}"/>
              </a:ext>
            </a:extLst>
          </p:cNvPr>
          <p:cNvSpPr/>
          <p:nvPr/>
        </p:nvSpPr>
        <p:spPr>
          <a:xfrm>
            <a:off x="10107509" y="3974543"/>
            <a:ext cx="1584958" cy="334990"/>
          </a:xfrm>
          <a:prstGeom prst="roundRect">
            <a:avLst>
              <a:gd name="adj" fmla="val 6180"/>
            </a:avLst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78538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Zástupný text 23">
            <a:extLst>
              <a:ext uri="{FF2B5EF4-FFF2-40B4-BE49-F238E27FC236}">
                <a16:creationId xmlns:a16="http://schemas.microsoft.com/office/drawing/2014/main" id="{88439003-BA24-4D03-9515-E45282DCB93B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/>
              <a:t>Manual creation</a:t>
            </a:r>
            <a:endParaRPr lang="cs-CZ" dirty="0"/>
          </a:p>
        </p:txBody>
      </p:sp>
      <p:sp>
        <p:nvSpPr>
          <p:cNvPr id="18" name="Nadpis 17">
            <a:extLst>
              <a:ext uri="{FF2B5EF4-FFF2-40B4-BE49-F238E27FC236}">
                <a16:creationId xmlns:a16="http://schemas.microsoft.com/office/drawing/2014/main" id="{94A70AC7-1EFC-4CDC-91A0-19EC9A3811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Calibration</a:t>
            </a:r>
            <a:endParaRPr lang="cs-CZ" dirty="0"/>
          </a:p>
        </p:txBody>
      </p:sp>
      <p:sp>
        <p:nvSpPr>
          <p:cNvPr id="26" name="Zástupný text 25">
            <a:extLst>
              <a:ext uri="{FF2B5EF4-FFF2-40B4-BE49-F238E27FC236}">
                <a16:creationId xmlns:a16="http://schemas.microsoft.com/office/drawing/2014/main" id="{0CCDABAA-6C06-4847-B840-8ACC12DD4B02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dirty="0"/>
              <a:t>BASIC OPERATIONS / CALIBRATION / MANUAL CREATION</a:t>
            </a:r>
            <a:endParaRPr lang="cs-CZ" dirty="0"/>
          </a:p>
        </p:txBody>
      </p:sp>
      <p:sp>
        <p:nvSpPr>
          <p:cNvPr id="29" name="Footer Placeholder 28">
            <a:extLst>
              <a:ext uri="{FF2B5EF4-FFF2-40B4-BE49-F238E27FC236}">
                <a16:creationId xmlns:a16="http://schemas.microsoft.com/office/drawing/2014/main" id="{B58CBC04-8A68-4219-5D25-E24B43C8E491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cs-CZ" dirty="0"/>
              <a:t>P009/100C 24/11/2025</a:t>
            </a:r>
          </a:p>
        </p:txBody>
      </p:sp>
      <p:sp>
        <p:nvSpPr>
          <p:cNvPr id="30" name="Slide Number Placeholder 29">
            <a:extLst>
              <a:ext uri="{FF2B5EF4-FFF2-40B4-BE49-F238E27FC236}">
                <a16:creationId xmlns:a16="http://schemas.microsoft.com/office/drawing/2014/main" id="{B4B9B097-1B37-AE64-17D6-8075AFB2DE00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27</a:t>
            </a:fld>
            <a:endParaRPr lang="cs-CZ"/>
          </a:p>
        </p:txBody>
      </p:sp>
      <p:sp>
        <p:nvSpPr>
          <p:cNvPr id="2" name="Zástupný text 18">
            <a:extLst>
              <a:ext uri="{FF2B5EF4-FFF2-40B4-BE49-F238E27FC236}">
                <a16:creationId xmlns:a16="http://schemas.microsoft.com/office/drawing/2014/main" id="{B57B08C9-42B2-B3B3-AB6F-4F6E87D217B4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200047" y="1506582"/>
            <a:ext cx="8939819" cy="4208501"/>
          </a:xfrm>
        </p:spPr>
        <p:txBody>
          <a:bodyPr/>
          <a:lstStyle/>
          <a:p>
            <a:r>
              <a:rPr lang="en-US" dirty="0"/>
              <a:t>Acquire and integrate standard samples</a:t>
            </a:r>
          </a:p>
          <a:p>
            <a:r>
              <a:rPr lang="en-US" dirty="0"/>
              <a:t>Set calibration options</a:t>
            </a:r>
          </a:p>
          <a:p>
            <a:r>
              <a:rPr lang="en-US" dirty="0"/>
              <a:t>Add (concentration) levels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r>
              <a:rPr lang="en-US" dirty="0"/>
              <a:t>Save calibration</a:t>
            </a:r>
          </a:p>
          <a:p>
            <a:r>
              <a:rPr lang="en-US" dirty="0"/>
              <a:t>Link it to chromatograms</a:t>
            </a:r>
          </a:p>
        </p:txBody>
      </p:sp>
      <p:graphicFrame>
        <p:nvGraphicFramePr>
          <p:cNvPr id="3" name="Diagram 2">
            <a:extLst>
              <a:ext uri="{FF2B5EF4-FFF2-40B4-BE49-F238E27FC236}">
                <a16:creationId xmlns:a16="http://schemas.microsoft.com/office/drawing/2014/main" id="{6BE85860-932B-AD6E-3419-759CA27975F2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789568722"/>
              </p:ext>
            </p:extLst>
          </p:nvPr>
        </p:nvGraphicFramePr>
        <p:xfrm>
          <a:off x="3162249" y="1711368"/>
          <a:ext cx="5687638" cy="552631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9887083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Zástupný text 23">
            <a:extLst>
              <a:ext uri="{FF2B5EF4-FFF2-40B4-BE49-F238E27FC236}">
                <a16:creationId xmlns:a16="http://schemas.microsoft.com/office/drawing/2014/main" id="{88439003-BA24-4D03-9515-E45282DCB93B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/>
              <a:t>Calibration options</a:t>
            </a:r>
            <a:endParaRPr lang="cs-CZ" dirty="0"/>
          </a:p>
        </p:txBody>
      </p:sp>
      <p:sp>
        <p:nvSpPr>
          <p:cNvPr id="18" name="Nadpis 17">
            <a:extLst>
              <a:ext uri="{FF2B5EF4-FFF2-40B4-BE49-F238E27FC236}">
                <a16:creationId xmlns:a16="http://schemas.microsoft.com/office/drawing/2014/main" id="{94A70AC7-1EFC-4CDC-91A0-19EC9A3811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Calibration</a:t>
            </a:r>
            <a:endParaRPr lang="cs-CZ" dirty="0"/>
          </a:p>
        </p:txBody>
      </p:sp>
      <p:sp>
        <p:nvSpPr>
          <p:cNvPr id="26" name="Zástupný text 25">
            <a:extLst>
              <a:ext uri="{FF2B5EF4-FFF2-40B4-BE49-F238E27FC236}">
                <a16:creationId xmlns:a16="http://schemas.microsoft.com/office/drawing/2014/main" id="{0CCDABAA-6C06-4847-B840-8ACC12DD4B02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dirty="0"/>
              <a:t>BASIC OPERATIONS / CALIBRATION / CALIBRATION OPTIONS</a:t>
            </a:r>
            <a:endParaRPr lang="cs-CZ" dirty="0"/>
          </a:p>
        </p:txBody>
      </p:sp>
      <p:sp>
        <p:nvSpPr>
          <p:cNvPr id="29" name="Footer Placeholder 28">
            <a:extLst>
              <a:ext uri="{FF2B5EF4-FFF2-40B4-BE49-F238E27FC236}">
                <a16:creationId xmlns:a16="http://schemas.microsoft.com/office/drawing/2014/main" id="{B58CBC04-8A68-4219-5D25-E24B43C8E491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cs-CZ" dirty="0"/>
              <a:t>P009/100C 24/11/2025</a:t>
            </a:r>
          </a:p>
        </p:txBody>
      </p:sp>
      <p:sp>
        <p:nvSpPr>
          <p:cNvPr id="30" name="Slide Number Placeholder 29">
            <a:extLst>
              <a:ext uri="{FF2B5EF4-FFF2-40B4-BE49-F238E27FC236}">
                <a16:creationId xmlns:a16="http://schemas.microsoft.com/office/drawing/2014/main" id="{B4B9B097-1B37-AE64-17D6-8075AFB2DE00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28</a:t>
            </a:fld>
            <a:endParaRPr lang="cs-CZ"/>
          </a:p>
        </p:txBody>
      </p:sp>
      <p:sp>
        <p:nvSpPr>
          <p:cNvPr id="2" name="Zástupný text 18">
            <a:extLst>
              <a:ext uri="{FF2B5EF4-FFF2-40B4-BE49-F238E27FC236}">
                <a16:creationId xmlns:a16="http://schemas.microsoft.com/office/drawing/2014/main" id="{B57B08C9-42B2-B3B3-AB6F-4F6E87D217B4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200047" y="1506582"/>
            <a:ext cx="8939819" cy="4149511"/>
          </a:xfrm>
        </p:spPr>
        <p:txBody>
          <a:bodyPr/>
          <a:lstStyle/>
          <a:p>
            <a:r>
              <a:rPr lang="en-US" dirty="0"/>
              <a:t>Display mode – ESTD, ISTD etc.</a:t>
            </a:r>
          </a:p>
          <a:p>
            <a:r>
              <a:rPr lang="en-US" dirty="0"/>
              <a:t>Calibration</a:t>
            </a:r>
          </a:p>
          <a:p>
            <a:pPr lvl="1"/>
            <a:r>
              <a:rPr lang="en-US" dirty="0"/>
              <a:t>Automatic – recommended</a:t>
            </a:r>
          </a:p>
          <a:p>
            <a:pPr lvl="1"/>
            <a:r>
              <a:rPr lang="en-US" dirty="0"/>
              <a:t>Manual – addition of each peak requires manual confirmation</a:t>
            </a:r>
          </a:p>
          <a:p>
            <a:r>
              <a:rPr lang="en-US" dirty="0"/>
              <a:t>Mode</a:t>
            </a:r>
          </a:p>
          <a:p>
            <a:pPr lvl="1"/>
            <a:r>
              <a:rPr lang="en-US" dirty="0"/>
              <a:t>Calibrate – peaks added to first empty level</a:t>
            </a:r>
          </a:p>
          <a:p>
            <a:pPr lvl="1"/>
            <a:r>
              <a:rPr lang="en-US" dirty="0"/>
              <a:t>Recalibrate – peaks applied to selected level</a:t>
            </a:r>
          </a:p>
          <a:p>
            <a:r>
              <a:rPr lang="en-US" dirty="0"/>
              <a:t>Recalibration</a:t>
            </a:r>
          </a:p>
          <a:p>
            <a:pPr lvl="1"/>
            <a:r>
              <a:rPr lang="en-US" dirty="0"/>
              <a:t>Replace – only uses last measured response</a:t>
            </a:r>
          </a:p>
          <a:p>
            <a:pPr lvl="1"/>
            <a:r>
              <a:rPr lang="en-US" dirty="0"/>
              <a:t>Average – uses averaged response from “x” measurements</a:t>
            </a:r>
          </a:p>
          <a:p>
            <a:r>
              <a:rPr lang="en-US" dirty="0"/>
              <a:t>Compound units</a:t>
            </a:r>
          </a:p>
          <a:p>
            <a:pPr lvl="1"/>
            <a:r>
              <a:rPr lang="en-US" dirty="0"/>
              <a:t>Displayed in result table</a:t>
            </a:r>
          </a:p>
        </p:txBody>
      </p:sp>
      <p:pic>
        <p:nvPicPr>
          <p:cNvPr id="7" name="Picture 6" descr="A screenshot of a calibration program&#10;&#10;AI-generated content may be incorrect.">
            <a:extLst>
              <a:ext uri="{FF2B5EF4-FFF2-40B4-BE49-F238E27FC236}">
                <a16:creationId xmlns:a16="http://schemas.microsoft.com/office/drawing/2014/main" id="{FBDCC83E-1849-C8B6-B43B-F8C7276F38A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5445" y="890444"/>
            <a:ext cx="4745123" cy="53817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7782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Zástupný text 23">
            <a:extLst>
              <a:ext uri="{FF2B5EF4-FFF2-40B4-BE49-F238E27FC236}">
                <a16:creationId xmlns:a16="http://schemas.microsoft.com/office/drawing/2014/main" id="{88439003-BA24-4D03-9515-E45282DCB93B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/>
              <a:t>Filling level 1/4 - opening standard</a:t>
            </a:r>
            <a:endParaRPr lang="cs-CZ" dirty="0"/>
          </a:p>
        </p:txBody>
      </p:sp>
      <p:sp>
        <p:nvSpPr>
          <p:cNvPr id="18" name="Nadpis 17">
            <a:extLst>
              <a:ext uri="{FF2B5EF4-FFF2-40B4-BE49-F238E27FC236}">
                <a16:creationId xmlns:a16="http://schemas.microsoft.com/office/drawing/2014/main" id="{94A70AC7-1EFC-4CDC-91A0-19EC9A3811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calibration</a:t>
            </a:r>
            <a:endParaRPr lang="cs-CZ" dirty="0"/>
          </a:p>
        </p:txBody>
      </p:sp>
      <p:sp>
        <p:nvSpPr>
          <p:cNvPr id="26" name="Zástupný text 25">
            <a:extLst>
              <a:ext uri="{FF2B5EF4-FFF2-40B4-BE49-F238E27FC236}">
                <a16:creationId xmlns:a16="http://schemas.microsoft.com/office/drawing/2014/main" id="{0CCDABAA-6C06-4847-B840-8ACC12DD4B02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dirty="0"/>
              <a:t>BASIC OPERATIONS / CALIBRATION / FILLING LEVEL</a:t>
            </a:r>
            <a:endParaRPr lang="cs-CZ" dirty="0"/>
          </a:p>
        </p:txBody>
      </p:sp>
      <p:sp>
        <p:nvSpPr>
          <p:cNvPr id="29" name="Footer Placeholder 28">
            <a:extLst>
              <a:ext uri="{FF2B5EF4-FFF2-40B4-BE49-F238E27FC236}">
                <a16:creationId xmlns:a16="http://schemas.microsoft.com/office/drawing/2014/main" id="{B58CBC04-8A68-4219-5D25-E24B43C8E491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cs-CZ" dirty="0"/>
              <a:t>P009/100C 24/11/2025</a:t>
            </a:r>
          </a:p>
        </p:txBody>
      </p:sp>
      <p:sp>
        <p:nvSpPr>
          <p:cNvPr id="30" name="Slide Number Placeholder 29">
            <a:extLst>
              <a:ext uri="{FF2B5EF4-FFF2-40B4-BE49-F238E27FC236}">
                <a16:creationId xmlns:a16="http://schemas.microsoft.com/office/drawing/2014/main" id="{B4B9B097-1B37-AE64-17D6-8075AFB2DE00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29</a:t>
            </a:fld>
            <a:endParaRPr lang="cs-CZ"/>
          </a:p>
        </p:txBody>
      </p:sp>
      <p:pic>
        <p:nvPicPr>
          <p:cNvPr id="7" name="Picture 6" descr="A screenshot of a computer&#10;&#10;Description automatically generated">
            <a:extLst>
              <a:ext uri="{FF2B5EF4-FFF2-40B4-BE49-F238E27FC236}">
                <a16:creationId xmlns:a16="http://schemas.microsoft.com/office/drawing/2014/main" id="{3B047AF1-8C0F-EC3A-8F5B-AA33E361BFF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247" y="1557780"/>
            <a:ext cx="7777816" cy="3742439"/>
          </a:xfrm>
          <a:prstGeom prst="rect">
            <a:avLst/>
          </a:prstGeom>
        </p:spPr>
      </p:pic>
      <p:pic>
        <p:nvPicPr>
          <p:cNvPr id="9" name="Picture 8" descr="A screenshot of a computer&#10;&#10;Description automatically generated">
            <a:extLst>
              <a:ext uri="{FF2B5EF4-FFF2-40B4-BE49-F238E27FC236}">
                <a16:creationId xmlns:a16="http://schemas.microsoft.com/office/drawing/2014/main" id="{69ADB4B3-421C-3698-B630-47FEABCEA71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4195" y="1472953"/>
            <a:ext cx="9174252" cy="4665380"/>
          </a:xfrm>
          <a:prstGeom prst="rect">
            <a:avLst/>
          </a:prstGeom>
        </p:spPr>
      </p:pic>
      <p:sp>
        <p:nvSpPr>
          <p:cNvPr id="10" name="Rounded Rectangle 17">
            <a:extLst>
              <a:ext uri="{FF2B5EF4-FFF2-40B4-BE49-F238E27FC236}">
                <a16:creationId xmlns:a16="http://schemas.microsoft.com/office/drawing/2014/main" id="{B82DB398-C9F9-02E9-E12E-287BBBB6F053}"/>
              </a:ext>
            </a:extLst>
          </p:cNvPr>
          <p:cNvSpPr/>
          <p:nvPr/>
        </p:nvSpPr>
        <p:spPr>
          <a:xfrm>
            <a:off x="1073553" y="1905000"/>
            <a:ext cx="143713" cy="127043"/>
          </a:xfrm>
          <a:prstGeom prst="roundRect">
            <a:avLst>
              <a:gd name="adj" fmla="val 6180"/>
            </a:avLst>
          </a:prstGeom>
          <a:noFill/>
          <a:ln w="19050">
            <a:solidFill>
              <a:srgbClr val="E46C0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Right Arrow 15">
            <a:extLst>
              <a:ext uri="{FF2B5EF4-FFF2-40B4-BE49-F238E27FC236}">
                <a16:creationId xmlns:a16="http://schemas.microsoft.com/office/drawing/2014/main" id="{87EB855A-7684-4EC6-CF14-27294E2952E8}"/>
              </a:ext>
            </a:extLst>
          </p:cNvPr>
          <p:cNvSpPr/>
          <p:nvPr/>
        </p:nvSpPr>
        <p:spPr>
          <a:xfrm rot="2147179">
            <a:off x="820609" y="3230350"/>
            <a:ext cx="4419255" cy="249473"/>
          </a:xfrm>
          <a:prstGeom prst="rightArrow">
            <a:avLst>
              <a:gd name="adj1" fmla="val 36224"/>
              <a:gd name="adj2" fmla="val 75936"/>
            </a:avLst>
          </a:prstGeom>
          <a:solidFill>
            <a:srgbClr val="FF0000"/>
          </a:solidFill>
          <a:ln>
            <a:solidFill>
              <a:srgbClr val="FF000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580937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Zástupný text 23">
            <a:extLst>
              <a:ext uri="{FF2B5EF4-FFF2-40B4-BE49-F238E27FC236}">
                <a16:creationId xmlns:a16="http://schemas.microsoft.com/office/drawing/2014/main" id="{88439003-BA24-4D03-9515-E45282DCB93B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/>
              <a:t>Filling level</a:t>
            </a:r>
            <a:r>
              <a:rPr lang="cs-CZ" dirty="0"/>
              <a:t> 2/4</a:t>
            </a:r>
            <a:r>
              <a:rPr lang="en-US" dirty="0"/>
              <a:t> -</a:t>
            </a:r>
            <a:r>
              <a:rPr lang="cs-CZ" dirty="0"/>
              <a:t> </a:t>
            </a:r>
            <a:r>
              <a:rPr lang="cs-CZ" dirty="0" err="1"/>
              <a:t>Adding</a:t>
            </a:r>
            <a:r>
              <a:rPr lang="cs-CZ" dirty="0"/>
              <a:t> </a:t>
            </a:r>
            <a:r>
              <a:rPr lang="cs-CZ" dirty="0" err="1"/>
              <a:t>peaks</a:t>
            </a:r>
            <a:endParaRPr lang="cs-CZ" dirty="0"/>
          </a:p>
        </p:txBody>
      </p:sp>
      <p:sp>
        <p:nvSpPr>
          <p:cNvPr id="18" name="Nadpis 17">
            <a:extLst>
              <a:ext uri="{FF2B5EF4-FFF2-40B4-BE49-F238E27FC236}">
                <a16:creationId xmlns:a16="http://schemas.microsoft.com/office/drawing/2014/main" id="{94A70AC7-1EFC-4CDC-91A0-19EC9A3811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calibration</a:t>
            </a:r>
            <a:endParaRPr lang="cs-CZ" dirty="0"/>
          </a:p>
        </p:txBody>
      </p:sp>
      <p:sp>
        <p:nvSpPr>
          <p:cNvPr id="26" name="Zástupný text 25">
            <a:extLst>
              <a:ext uri="{FF2B5EF4-FFF2-40B4-BE49-F238E27FC236}">
                <a16:creationId xmlns:a16="http://schemas.microsoft.com/office/drawing/2014/main" id="{0CCDABAA-6C06-4847-B840-8ACC12DD4B02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dirty="0"/>
              <a:t>BASIC OPERATIONS / CALIBRATION / FILLING LEVEL</a:t>
            </a:r>
            <a:endParaRPr lang="cs-CZ" dirty="0"/>
          </a:p>
        </p:txBody>
      </p:sp>
      <p:sp>
        <p:nvSpPr>
          <p:cNvPr id="29" name="Footer Placeholder 28">
            <a:extLst>
              <a:ext uri="{FF2B5EF4-FFF2-40B4-BE49-F238E27FC236}">
                <a16:creationId xmlns:a16="http://schemas.microsoft.com/office/drawing/2014/main" id="{B58CBC04-8A68-4219-5D25-E24B43C8E491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cs-CZ" dirty="0"/>
              <a:t>P009/100C 24/11/2025</a:t>
            </a:r>
          </a:p>
        </p:txBody>
      </p:sp>
      <p:sp>
        <p:nvSpPr>
          <p:cNvPr id="30" name="Slide Number Placeholder 29">
            <a:extLst>
              <a:ext uri="{FF2B5EF4-FFF2-40B4-BE49-F238E27FC236}">
                <a16:creationId xmlns:a16="http://schemas.microsoft.com/office/drawing/2014/main" id="{B4B9B097-1B37-AE64-17D6-8075AFB2DE00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30</a:t>
            </a:fld>
            <a:endParaRPr lang="cs-CZ"/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C3342F28-849B-F341-DFA7-50ECE8769B15}"/>
              </a:ext>
            </a:extLst>
          </p:cNvPr>
          <p:cNvGrpSpPr/>
          <p:nvPr/>
        </p:nvGrpSpPr>
        <p:grpSpPr>
          <a:xfrm>
            <a:off x="322053" y="1701506"/>
            <a:ext cx="7209734" cy="3666364"/>
            <a:chOff x="1944195" y="1472953"/>
            <a:chExt cx="9174252" cy="4665380"/>
          </a:xfrm>
        </p:grpSpPr>
        <p:pic>
          <p:nvPicPr>
            <p:cNvPr id="9" name="Picture 8" descr="A screenshot of a computer&#10;&#10;Description automatically generated">
              <a:extLst>
                <a:ext uri="{FF2B5EF4-FFF2-40B4-BE49-F238E27FC236}">
                  <a16:creationId xmlns:a16="http://schemas.microsoft.com/office/drawing/2014/main" id="{69ADB4B3-421C-3698-B630-47FEABCEA71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44195" y="1472953"/>
              <a:ext cx="9174252" cy="4665380"/>
            </a:xfrm>
            <a:prstGeom prst="rect">
              <a:avLst/>
            </a:prstGeom>
          </p:spPr>
        </p:pic>
        <p:sp>
          <p:nvSpPr>
            <p:cNvPr id="10" name="Rounded Rectangle 17">
              <a:extLst>
                <a:ext uri="{FF2B5EF4-FFF2-40B4-BE49-F238E27FC236}">
                  <a16:creationId xmlns:a16="http://schemas.microsoft.com/office/drawing/2014/main" id="{B82DB398-C9F9-02E9-E12E-287BBBB6F053}"/>
                </a:ext>
              </a:extLst>
            </p:cNvPr>
            <p:cNvSpPr/>
            <p:nvPr/>
          </p:nvSpPr>
          <p:spPr>
            <a:xfrm>
              <a:off x="5095219" y="1906058"/>
              <a:ext cx="204914" cy="193675"/>
            </a:xfrm>
            <a:prstGeom prst="roundRect">
              <a:avLst>
                <a:gd name="adj" fmla="val 6180"/>
              </a:avLst>
            </a:prstGeom>
            <a:noFill/>
            <a:ln w="19050">
              <a:solidFill>
                <a:srgbClr val="E46C0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>
        <p:nvSpPr>
          <p:cNvPr id="11" name="Right Arrow 15">
            <a:extLst>
              <a:ext uri="{FF2B5EF4-FFF2-40B4-BE49-F238E27FC236}">
                <a16:creationId xmlns:a16="http://schemas.microsoft.com/office/drawing/2014/main" id="{87EB855A-7684-4EC6-CF14-27294E2952E8}"/>
              </a:ext>
            </a:extLst>
          </p:cNvPr>
          <p:cNvSpPr/>
          <p:nvPr/>
        </p:nvSpPr>
        <p:spPr>
          <a:xfrm rot="16200000">
            <a:off x="1906415" y="3067173"/>
            <a:ext cx="1944874" cy="249473"/>
          </a:xfrm>
          <a:prstGeom prst="rightArrow">
            <a:avLst>
              <a:gd name="adj1" fmla="val 36224"/>
              <a:gd name="adj2" fmla="val 75936"/>
            </a:avLst>
          </a:prstGeom>
          <a:solidFill>
            <a:srgbClr val="FF0000"/>
          </a:solidFill>
          <a:ln>
            <a:solidFill>
              <a:srgbClr val="FF000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" name="Picture 3" descr="A screenshot of a computer&#10;&#10;Description automatically generated">
            <a:extLst>
              <a:ext uri="{FF2B5EF4-FFF2-40B4-BE49-F238E27FC236}">
                <a16:creationId xmlns:a16="http://schemas.microsoft.com/office/drawing/2014/main" id="{13CE842A-1048-732A-37C6-4A9A003CFE8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9031" y="1523998"/>
            <a:ext cx="8857917" cy="4504514"/>
          </a:xfrm>
          <a:prstGeom prst="rect">
            <a:avLst/>
          </a:prstGeom>
        </p:spPr>
      </p:pic>
      <p:sp>
        <p:nvSpPr>
          <p:cNvPr id="5" name="Rounded Rectangle 17">
            <a:extLst>
              <a:ext uri="{FF2B5EF4-FFF2-40B4-BE49-F238E27FC236}">
                <a16:creationId xmlns:a16="http://schemas.microsoft.com/office/drawing/2014/main" id="{1721B3C4-9867-6FD2-FAE5-8FBB6D343051}"/>
              </a:ext>
            </a:extLst>
          </p:cNvPr>
          <p:cNvSpPr/>
          <p:nvPr/>
        </p:nvSpPr>
        <p:spPr>
          <a:xfrm>
            <a:off x="3223249" y="2280071"/>
            <a:ext cx="8714751" cy="1233596"/>
          </a:xfrm>
          <a:prstGeom prst="roundRect">
            <a:avLst>
              <a:gd name="adj" fmla="val 6180"/>
            </a:avLst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46703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Zástupný text 23">
            <a:extLst>
              <a:ext uri="{FF2B5EF4-FFF2-40B4-BE49-F238E27FC236}">
                <a16:creationId xmlns:a16="http://schemas.microsoft.com/office/drawing/2014/main" id="{88439003-BA24-4D03-9515-E45282DCB93B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/>
              <a:t>Filling level</a:t>
            </a:r>
            <a:r>
              <a:rPr lang="cs-CZ" dirty="0"/>
              <a:t> </a:t>
            </a:r>
            <a:r>
              <a:rPr lang="en-US" dirty="0"/>
              <a:t>3</a:t>
            </a:r>
            <a:r>
              <a:rPr lang="cs-CZ" dirty="0"/>
              <a:t>/4</a:t>
            </a:r>
            <a:r>
              <a:rPr lang="en-US" dirty="0"/>
              <a:t> –</a:t>
            </a:r>
            <a:r>
              <a:rPr lang="cs-CZ" dirty="0"/>
              <a:t> </a:t>
            </a:r>
            <a:r>
              <a:rPr lang="en-US" dirty="0"/>
              <a:t>naming compounds  </a:t>
            </a:r>
            <a:r>
              <a:rPr lang="en-US" sz="1200" dirty="0"/>
              <a:t>(1</a:t>
            </a:r>
            <a:r>
              <a:rPr lang="en-US" sz="1200" baseline="30000" dirty="0"/>
              <a:t>st</a:t>
            </a:r>
            <a:r>
              <a:rPr lang="en-US" sz="1200" dirty="0"/>
              <a:t> level only)</a:t>
            </a:r>
            <a:endParaRPr lang="cs-CZ" dirty="0"/>
          </a:p>
        </p:txBody>
      </p:sp>
      <p:sp>
        <p:nvSpPr>
          <p:cNvPr id="18" name="Nadpis 17">
            <a:extLst>
              <a:ext uri="{FF2B5EF4-FFF2-40B4-BE49-F238E27FC236}">
                <a16:creationId xmlns:a16="http://schemas.microsoft.com/office/drawing/2014/main" id="{94A70AC7-1EFC-4CDC-91A0-19EC9A3811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calibration</a:t>
            </a:r>
            <a:endParaRPr lang="cs-CZ" dirty="0"/>
          </a:p>
        </p:txBody>
      </p:sp>
      <p:sp>
        <p:nvSpPr>
          <p:cNvPr id="26" name="Zástupný text 25">
            <a:extLst>
              <a:ext uri="{FF2B5EF4-FFF2-40B4-BE49-F238E27FC236}">
                <a16:creationId xmlns:a16="http://schemas.microsoft.com/office/drawing/2014/main" id="{0CCDABAA-6C06-4847-B840-8ACC12DD4B02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dirty="0"/>
              <a:t>BASIC OPERATIONS / CALIBRATION / FILLING LEVEL</a:t>
            </a:r>
            <a:endParaRPr lang="cs-CZ" dirty="0"/>
          </a:p>
        </p:txBody>
      </p:sp>
      <p:sp>
        <p:nvSpPr>
          <p:cNvPr id="29" name="Footer Placeholder 28">
            <a:extLst>
              <a:ext uri="{FF2B5EF4-FFF2-40B4-BE49-F238E27FC236}">
                <a16:creationId xmlns:a16="http://schemas.microsoft.com/office/drawing/2014/main" id="{B58CBC04-8A68-4219-5D25-E24B43C8E491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cs-CZ" dirty="0"/>
              <a:t>P009/100C 24/11/2025</a:t>
            </a:r>
          </a:p>
        </p:txBody>
      </p:sp>
      <p:sp>
        <p:nvSpPr>
          <p:cNvPr id="30" name="Slide Number Placeholder 29">
            <a:extLst>
              <a:ext uri="{FF2B5EF4-FFF2-40B4-BE49-F238E27FC236}">
                <a16:creationId xmlns:a16="http://schemas.microsoft.com/office/drawing/2014/main" id="{B4B9B097-1B37-AE64-17D6-8075AFB2DE00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31</a:t>
            </a:fld>
            <a:endParaRPr lang="cs-CZ"/>
          </a:p>
        </p:txBody>
      </p:sp>
      <p:pic>
        <p:nvPicPr>
          <p:cNvPr id="4" name="Picture 3" descr="A screenshot of a computer&#10;&#10;Description automatically generated">
            <a:extLst>
              <a:ext uri="{FF2B5EF4-FFF2-40B4-BE49-F238E27FC236}">
                <a16:creationId xmlns:a16="http://schemas.microsoft.com/office/drawing/2014/main" id="{13CE842A-1048-732A-37C6-4A9A003CFE8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475" y="1805628"/>
            <a:ext cx="7160149" cy="3641149"/>
          </a:xfrm>
          <a:prstGeom prst="rect">
            <a:avLst/>
          </a:prstGeom>
        </p:spPr>
      </p:pic>
      <p:sp>
        <p:nvSpPr>
          <p:cNvPr id="5" name="Rounded Rectangle 17">
            <a:extLst>
              <a:ext uri="{FF2B5EF4-FFF2-40B4-BE49-F238E27FC236}">
                <a16:creationId xmlns:a16="http://schemas.microsoft.com/office/drawing/2014/main" id="{1721B3C4-9867-6FD2-FAE5-8FBB6D343051}"/>
              </a:ext>
            </a:extLst>
          </p:cNvPr>
          <p:cNvSpPr/>
          <p:nvPr/>
        </p:nvSpPr>
        <p:spPr>
          <a:xfrm>
            <a:off x="793314" y="2459465"/>
            <a:ext cx="806885" cy="944134"/>
          </a:xfrm>
          <a:prstGeom prst="roundRect">
            <a:avLst>
              <a:gd name="adj" fmla="val 6180"/>
            </a:avLst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Picture 5" descr="A screenshot of a computer&#10;&#10;Description automatically generated">
            <a:extLst>
              <a:ext uri="{FF2B5EF4-FFF2-40B4-BE49-F238E27FC236}">
                <a16:creationId xmlns:a16="http://schemas.microsoft.com/office/drawing/2014/main" id="{683464E9-85A8-A55E-0208-B7B64192AB5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6128" y="1536475"/>
            <a:ext cx="9175397" cy="4665962"/>
          </a:xfrm>
          <a:prstGeom prst="rect">
            <a:avLst/>
          </a:prstGeom>
          <a:ln>
            <a:noFill/>
          </a:ln>
        </p:spPr>
      </p:pic>
      <p:sp>
        <p:nvSpPr>
          <p:cNvPr id="7" name="Rounded Rectangle 17">
            <a:extLst>
              <a:ext uri="{FF2B5EF4-FFF2-40B4-BE49-F238E27FC236}">
                <a16:creationId xmlns:a16="http://schemas.microsoft.com/office/drawing/2014/main" id="{A559C359-F8B4-D990-FA89-DFE53357D448}"/>
              </a:ext>
            </a:extLst>
          </p:cNvPr>
          <p:cNvSpPr/>
          <p:nvPr/>
        </p:nvSpPr>
        <p:spPr>
          <a:xfrm>
            <a:off x="3070847" y="2323999"/>
            <a:ext cx="1069353" cy="1215067"/>
          </a:xfrm>
          <a:prstGeom prst="roundRect">
            <a:avLst>
              <a:gd name="adj" fmla="val 6180"/>
            </a:avLst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Right Arrow 15">
            <a:extLst>
              <a:ext uri="{FF2B5EF4-FFF2-40B4-BE49-F238E27FC236}">
                <a16:creationId xmlns:a16="http://schemas.microsoft.com/office/drawing/2014/main" id="{87EB855A-7684-4EC6-CF14-27294E2952E8}"/>
              </a:ext>
            </a:extLst>
          </p:cNvPr>
          <p:cNvSpPr/>
          <p:nvPr/>
        </p:nvSpPr>
        <p:spPr>
          <a:xfrm>
            <a:off x="1659330" y="2806796"/>
            <a:ext cx="1312654" cy="249473"/>
          </a:xfrm>
          <a:prstGeom prst="rightArrow">
            <a:avLst>
              <a:gd name="adj1" fmla="val 36224"/>
              <a:gd name="adj2" fmla="val 75936"/>
            </a:avLst>
          </a:prstGeom>
          <a:solidFill>
            <a:srgbClr val="FF0000"/>
          </a:solidFill>
          <a:ln>
            <a:solidFill>
              <a:srgbClr val="FF000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512753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Zástupný text 23">
            <a:extLst>
              <a:ext uri="{FF2B5EF4-FFF2-40B4-BE49-F238E27FC236}">
                <a16:creationId xmlns:a16="http://schemas.microsoft.com/office/drawing/2014/main" id="{88439003-BA24-4D03-9515-E45282DCB93B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/>
              <a:t>Filling level</a:t>
            </a:r>
            <a:r>
              <a:rPr lang="cs-CZ" dirty="0"/>
              <a:t> </a:t>
            </a:r>
            <a:r>
              <a:rPr lang="en-US" dirty="0"/>
              <a:t>4</a:t>
            </a:r>
            <a:r>
              <a:rPr lang="cs-CZ" dirty="0"/>
              <a:t>/4</a:t>
            </a:r>
            <a:r>
              <a:rPr lang="en-US" dirty="0"/>
              <a:t> –</a:t>
            </a:r>
            <a:r>
              <a:rPr lang="cs-CZ" dirty="0"/>
              <a:t> </a:t>
            </a:r>
            <a:r>
              <a:rPr lang="en-US" dirty="0"/>
              <a:t>filling amounts</a:t>
            </a:r>
            <a:endParaRPr lang="cs-CZ" dirty="0"/>
          </a:p>
        </p:txBody>
      </p:sp>
      <p:sp>
        <p:nvSpPr>
          <p:cNvPr id="18" name="Nadpis 17">
            <a:extLst>
              <a:ext uri="{FF2B5EF4-FFF2-40B4-BE49-F238E27FC236}">
                <a16:creationId xmlns:a16="http://schemas.microsoft.com/office/drawing/2014/main" id="{94A70AC7-1EFC-4CDC-91A0-19EC9A3811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calibration</a:t>
            </a:r>
            <a:endParaRPr lang="cs-CZ" dirty="0"/>
          </a:p>
        </p:txBody>
      </p:sp>
      <p:sp>
        <p:nvSpPr>
          <p:cNvPr id="26" name="Zástupný text 25">
            <a:extLst>
              <a:ext uri="{FF2B5EF4-FFF2-40B4-BE49-F238E27FC236}">
                <a16:creationId xmlns:a16="http://schemas.microsoft.com/office/drawing/2014/main" id="{0CCDABAA-6C06-4847-B840-8ACC12DD4B02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dirty="0"/>
              <a:t>BASIC OPERATIONS / CALIBRATION / FILLING LEVEL</a:t>
            </a:r>
            <a:endParaRPr lang="cs-CZ" dirty="0"/>
          </a:p>
        </p:txBody>
      </p:sp>
      <p:sp>
        <p:nvSpPr>
          <p:cNvPr id="29" name="Footer Placeholder 28">
            <a:extLst>
              <a:ext uri="{FF2B5EF4-FFF2-40B4-BE49-F238E27FC236}">
                <a16:creationId xmlns:a16="http://schemas.microsoft.com/office/drawing/2014/main" id="{B58CBC04-8A68-4219-5D25-E24B43C8E491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cs-CZ" dirty="0"/>
              <a:t>P009/100C 24/11/2025</a:t>
            </a:r>
          </a:p>
        </p:txBody>
      </p:sp>
      <p:sp>
        <p:nvSpPr>
          <p:cNvPr id="30" name="Slide Number Placeholder 29">
            <a:extLst>
              <a:ext uri="{FF2B5EF4-FFF2-40B4-BE49-F238E27FC236}">
                <a16:creationId xmlns:a16="http://schemas.microsoft.com/office/drawing/2014/main" id="{B4B9B097-1B37-AE64-17D6-8075AFB2DE00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32</a:t>
            </a:fld>
            <a:endParaRPr lang="cs-CZ"/>
          </a:p>
        </p:txBody>
      </p:sp>
      <p:pic>
        <p:nvPicPr>
          <p:cNvPr id="3" name="Picture 2" descr="A screenshot of a calibration graph&#10;&#10;Description automatically generated">
            <a:extLst>
              <a:ext uri="{FF2B5EF4-FFF2-40B4-BE49-F238E27FC236}">
                <a16:creationId xmlns:a16="http://schemas.microsoft.com/office/drawing/2014/main" id="{3AEAFD78-CB6A-EAB6-D22B-202B46542CA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232" y="1696708"/>
            <a:ext cx="3009243" cy="4113071"/>
          </a:xfrm>
          <a:prstGeom prst="rect">
            <a:avLst/>
          </a:prstGeom>
        </p:spPr>
      </p:pic>
      <p:pic>
        <p:nvPicPr>
          <p:cNvPr id="9" name="Picture 8" descr="A screenshot of a computer&#10;&#10;Description automatically generated">
            <a:extLst>
              <a:ext uri="{FF2B5EF4-FFF2-40B4-BE49-F238E27FC236}">
                <a16:creationId xmlns:a16="http://schemas.microsoft.com/office/drawing/2014/main" id="{2E9BB744-B8FF-AD70-E908-D68666C3BE1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3537" y="1528740"/>
            <a:ext cx="9053231" cy="4603837"/>
          </a:xfrm>
          <a:prstGeom prst="rect">
            <a:avLst/>
          </a:prstGeom>
        </p:spPr>
      </p:pic>
      <p:sp>
        <p:nvSpPr>
          <p:cNvPr id="5" name="Rounded Rectangle 17">
            <a:extLst>
              <a:ext uri="{FF2B5EF4-FFF2-40B4-BE49-F238E27FC236}">
                <a16:creationId xmlns:a16="http://schemas.microsoft.com/office/drawing/2014/main" id="{1721B3C4-9867-6FD2-FAE5-8FBB6D343051}"/>
              </a:ext>
            </a:extLst>
          </p:cNvPr>
          <p:cNvSpPr/>
          <p:nvPr/>
        </p:nvSpPr>
        <p:spPr>
          <a:xfrm>
            <a:off x="2046383" y="2459470"/>
            <a:ext cx="392018" cy="944130"/>
          </a:xfrm>
          <a:prstGeom prst="roundRect">
            <a:avLst>
              <a:gd name="adj" fmla="val 6180"/>
            </a:avLst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" name="Rounded Rectangle 17">
            <a:extLst>
              <a:ext uri="{FF2B5EF4-FFF2-40B4-BE49-F238E27FC236}">
                <a16:creationId xmlns:a16="http://schemas.microsoft.com/office/drawing/2014/main" id="{A559C359-F8B4-D990-FA89-DFE53357D448}"/>
              </a:ext>
            </a:extLst>
          </p:cNvPr>
          <p:cNvSpPr/>
          <p:nvPr/>
        </p:nvSpPr>
        <p:spPr>
          <a:xfrm>
            <a:off x="10284446" y="2417135"/>
            <a:ext cx="442821" cy="1028800"/>
          </a:xfrm>
          <a:prstGeom prst="roundRect">
            <a:avLst>
              <a:gd name="adj" fmla="val 6180"/>
            </a:avLst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Right Arrow 15">
            <a:extLst>
              <a:ext uri="{FF2B5EF4-FFF2-40B4-BE49-F238E27FC236}">
                <a16:creationId xmlns:a16="http://schemas.microsoft.com/office/drawing/2014/main" id="{87EB855A-7684-4EC6-CF14-27294E2952E8}"/>
              </a:ext>
            </a:extLst>
          </p:cNvPr>
          <p:cNvSpPr/>
          <p:nvPr/>
        </p:nvSpPr>
        <p:spPr>
          <a:xfrm>
            <a:off x="2556266" y="2806799"/>
            <a:ext cx="7510601" cy="249473"/>
          </a:xfrm>
          <a:prstGeom prst="rightArrow">
            <a:avLst>
              <a:gd name="adj1" fmla="val 36224"/>
              <a:gd name="adj2" fmla="val 75936"/>
            </a:avLst>
          </a:prstGeom>
          <a:solidFill>
            <a:srgbClr val="FF0000"/>
          </a:solidFill>
          <a:ln>
            <a:solidFill>
              <a:srgbClr val="FF000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3786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Zástupný text 23">
            <a:extLst>
              <a:ext uri="{FF2B5EF4-FFF2-40B4-BE49-F238E27FC236}">
                <a16:creationId xmlns:a16="http://schemas.microsoft.com/office/drawing/2014/main" id="{88439003-BA24-4D03-9515-E45282DCB93B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/>
              <a:t>Next level</a:t>
            </a:r>
            <a:endParaRPr lang="cs-CZ" dirty="0"/>
          </a:p>
        </p:txBody>
      </p:sp>
      <p:sp>
        <p:nvSpPr>
          <p:cNvPr id="18" name="Nadpis 17">
            <a:extLst>
              <a:ext uri="{FF2B5EF4-FFF2-40B4-BE49-F238E27FC236}">
                <a16:creationId xmlns:a16="http://schemas.microsoft.com/office/drawing/2014/main" id="{94A70AC7-1EFC-4CDC-91A0-19EC9A3811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calibration</a:t>
            </a:r>
            <a:endParaRPr lang="cs-CZ" dirty="0"/>
          </a:p>
        </p:txBody>
      </p:sp>
      <p:sp>
        <p:nvSpPr>
          <p:cNvPr id="26" name="Zástupný text 25">
            <a:extLst>
              <a:ext uri="{FF2B5EF4-FFF2-40B4-BE49-F238E27FC236}">
                <a16:creationId xmlns:a16="http://schemas.microsoft.com/office/drawing/2014/main" id="{0CCDABAA-6C06-4847-B840-8ACC12DD4B02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dirty="0"/>
              <a:t>BASIC OPERATIONS / CALIBRATION / NEXT LEVEL</a:t>
            </a:r>
            <a:endParaRPr lang="cs-CZ" dirty="0"/>
          </a:p>
        </p:txBody>
      </p:sp>
      <p:sp>
        <p:nvSpPr>
          <p:cNvPr id="29" name="Footer Placeholder 28">
            <a:extLst>
              <a:ext uri="{FF2B5EF4-FFF2-40B4-BE49-F238E27FC236}">
                <a16:creationId xmlns:a16="http://schemas.microsoft.com/office/drawing/2014/main" id="{B58CBC04-8A68-4219-5D25-E24B43C8E491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cs-CZ" dirty="0"/>
              <a:t>P009/100C 24/11/2025</a:t>
            </a:r>
          </a:p>
        </p:txBody>
      </p:sp>
      <p:sp>
        <p:nvSpPr>
          <p:cNvPr id="30" name="Slide Number Placeholder 29">
            <a:extLst>
              <a:ext uri="{FF2B5EF4-FFF2-40B4-BE49-F238E27FC236}">
                <a16:creationId xmlns:a16="http://schemas.microsoft.com/office/drawing/2014/main" id="{B4B9B097-1B37-AE64-17D6-8075AFB2DE00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33</a:t>
            </a:fld>
            <a:endParaRPr lang="cs-CZ"/>
          </a:p>
        </p:txBody>
      </p:sp>
      <p:sp>
        <p:nvSpPr>
          <p:cNvPr id="2" name="Zástupný text 18">
            <a:extLst>
              <a:ext uri="{FF2B5EF4-FFF2-40B4-BE49-F238E27FC236}">
                <a16:creationId xmlns:a16="http://schemas.microsoft.com/office/drawing/2014/main" id="{044962B9-E620-C7CD-7AD1-54F53BE53F0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200047" y="1506582"/>
            <a:ext cx="8939819" cy="1161513"/>
          </a:xfrm>
        </p:spPr>
        <p:txBody>
          <a:bodyPr/>
          <a:lstStyle/>
          <a:p>
            <a:r>
              <a:rPr lang="en-US" dirty="0"/>
              <a:t>Repeat the previous steps for each level</a:t>
            </a:r>
          </a:p>
          <a:p>
            <a:r>
              <a:rPr lang="en-US" dirty="0"/>
              <a:t>Use “Calibration” settings</a:t>
            </a:r>
          </a:p>
          <a:p>
            <a:pPr lvl="1"/>
            <a:r>
              <a:rPr lang="en-US" dirty="0"/>
              <a:t>New peaks added to empty level</a:t>
            </a:r>
          </a:p>
        </p:txBody>
      </p:sp>
      <p:pic>
        <p:nvPicPr>
          <p:cNvPr id="6" name="Picture 5" descr="A screenshot of a computer&#10;&#10;Description automatically generated">
            <a:extLst>
              <a:ext uri="{FF2B5EF4-FFF2-40B4-BE49-F238E27FC236}">
                <a16:creationId xmlns:a16="http://schemas.microsoft.com/office/drawing/2014/main" id="{F9E89269-C666-56FB-C1E2-47BD4FF5752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9820" y="2662886"/>
            <a:ext cx="7532133" cy="3830314"/>
          </a:xfrm>
          <a:prstGeom prst="rect">
            <a:avLst/>
          </a:prstGeom>
        </p:spPr>
      </p:pic>
      <p:sp>
        <p:nvSpPr>
          <p:cNvPr id="8" name="Rounded Rectangle 17">
            <a:extLst>
              <a:ext uri="{FF2B5EF4-FFF2-40B4-BE49-F238E27FC236}">
                <a16:creationId xmlns:a16="http://schemas.microsoft.com/office/drawing/2014/main" id="{EA8C5453-9D9B-E444-6269-377CE6F0C794}"/>
              </a:ext>
            </a:extLst>
          </p:cNvPr>
          <p:cNvSpPr/>
          <p:nvPr/>
        </p:nvSpPr>
        <p:spPr>
          <a:xfrm>
            <a:off x="7608982" y="3003562"/>
            <a:ext cx="756085" cy="169333"/>
          </a:xfrm>
          <a:prstGeom prst="roundRect">
            <a:avLst>
              <a:gd name="adj" fmla="val 6180"/>
            </a:avLst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ounded Rectangle 17">
            <a:extLst>
              <a:ext uri="{FF2B5EF4-FFF2-40B4-BE49-F238E27FC236}">
                <a16:creationId xmlns:a16="http://schemas.microsoft.com/office/drawing/2014/main" id="{79147063-5FFC-E8E6-E688-49BBE124A6D8}"/>
              </a:ext>
            </a:extLst>
          </p:cNvPr>
          <p:cNvSpPr/>
          <p:nvPr/>
        </p:nvSpPr>
        <p:spPr>
          <a:xfrm>
            <a:off x="6719982" y="3003562"/>
            <a:ext cx="281951" cy="169333"/>
          </a:xfrm>
          <a:prstGeom prst="roundRect">
            <a:avLst>
              <a:gd name="adj" fmla="val 6180"/>
            </a:avLst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ounded Rectangle 17">
            <a:extLst>
              <a:ext uri="{FF2B5EF4-FFF2-40B4-BE49-F238E27FC236}">
                <a16:creationId xmlns:a16="http://schemas.microsoft.com/office/drawing/2014/main" id="{C8CC1B8C-70E0-90F8-3BA5-4D395AD3ECEC}"/>
              </a:ext>
            </a:extLst>
          </p:cNvPr>
          <p:cNvSpPr/>
          <p:nvPr/>
        </p:nvSpPr>
        <p:spPr>
          <a:xfrm>
            <a:off x="9379870" y="3283157"/>
            <a:ext cx="1510634" cy="145843"/>
          </a:xfrm>
          <a:prstGeom prst="roundRect">
            <a:avLst>
              <a:gd name="adj" fmla="val 6180"/>
            </a:avLst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85765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Zástupný text 23">
            <a:extLst>
              <a:ext uri="{FF2B5EF4-FFF2-40B4-BE49-F238E27FC236}">
                <a16:creationId xmlns:a16="http://schemas.microsoft.com/office/drawing/2014/main" id="{88439003-BA24-4D03-9515-E45282DCB93B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/>
              <a:t>saving</a:t>
            </a:r>
            <a:endParaRPr lang="cs-CZ" dirty="0"/>
          </a:p>
        </p:txBody>
      </p:sp>
      <p:sp>
        <p:nvSpPr>
          <p:cNvPr id="18" name="Nadpis 17">
            <a:extLst>
              <a:ext uri="{FF2B5EF4-FFF2-40B4-BE49-F238E27FC236}">
                <a16:creationId xmlns:a16="http://schemas.microsoft.com/office/drawing/2014/main" id="{94A70AC7-1EFC-4CDC-91A0-19EC9A3811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calibration</a:t>
            </a:r>
            <a:endParaRPr lang="cs-CZ" dirty="0"/>
          </a:p>
        </p:txBody>
      </p:sp>
      <p:sp>
        <p:nvSpPr>
          <p:cNvPr id="26" name="Zástupný text 25">
            <a:extLst>
              <a:ext uri="{FF2B5EF4-FFF2-40B4-BE49-F238E27FC236}">
                <a16:creationId xmlns:a16="http://schemas.microsoft.com/office/drawing/2014/main" id="{0CCDABAA-6C06-4847-B840-8ACC12DD4B02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dirty="0"/>
              <a:t>BASIC OPERATIONS / CALIBRATION / SAVING</a:t>
            </a:r>
            <a:endParaRPr lang="cs-CZ" dirty="0"/>
          </a:p>
        </p:txBody>
      </p:sp>
      <p:sp>
        <p:nvSpPr>
          <p:cNvPr id="29" name="Footer Placeholder 28">
            <a:extLst>
              <a:ext uri="{FF2B5EF4-FFF2-40B4-BE49-F238E27FC236}">
                <a16:creationId xmlns:a16="http://schemas.microsoft.com/office/drawing/2014/main" id="{B58CBC04-8A68-4219-5D25-E24B43C8E491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cs-CZ" dirty="0"/>
              <a:t>P009/100C 24/11/2025</a:t>
            </a:r>
          </a:p>
        </p:txBody>
      </p:sp>
      <p:sp>
        <p:nvSpPr>
          <p:cNvPr id="30" name="Slide Number Placeholder 29">
            <a:extLst>
              <a:ext uri="{FF2B5EF4-FFF2-40B4-BE49-F238E27FC236}">
                <a16:creationId xmlns:a16="http://schemas.microsoft.com/office/drawing/2014/main" id="{B4B9B097-1B37-AE64-17D6-8075AFB2DE00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34</a:t>
            </a:fld>
            <a:endParaRPr lang="cs-CZ"/>
          </a:p>
        </p:txBody>
      </p:sp>
      <p:pic>
        <p:nvPicPr>
          <p:cNvPr id="7" name="Picture 6" descr="A screenshot of a computer&#10;&#10;Description automatically generated">
            <a:extLst>
              <a:ext uri="{FF2B5EF4-FFF2-40B4-BE49-F238E27FC236}">
                <a16:creationId xmlns:a16="http://schemas.microsoft.com/office/drawing/2014/main" id="{AEB164FD-3616-F967-4948-948A1A5DAF4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6196" y="1523760"/>
            <a:ext cx="9200400" cy="4678677"/>
          </a:xfrm>
          <a:prstGeom prst="rect">
            <a:avLst/>
          </a:prstGeom>
        </p:spPr>
      </p:pic>
      <p:sp>
        <p:nvSpPr>
          <p:cNvPr id="10" name="Rounded Rectangle 17">
            <a:extLst>
              <a:ext uri="{FF2B5EF4-FFF2-40B4-BE49-F238E27FC236}">
                <a16:creationId xmlns:a16="http://schemas.microsoft.com/office/drawing/2014/main" id="{79147063-5FFC-E8E6-E688-49BBE124A6D8}"/>
              </a:ext>
            </a:extLst>
          </p:cNvPr>
          <p:cNvSpPr/>
          <p:nvPr/>
        </p:nvSpPr>
        <p:spPr>
          <a:xfrm>
            <a:off x="1929007" y="1948434"/>
            <a:ext cx="205751" cy="185165"/>
          </a:xfrm>
          <a:prstGeom prst="roundRect">
            <a:avLst>
              <a:gd name="adj" fmla="val 6180"/>
            </a:avLst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142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B7EF2759-8621-B56A-AEC9-6107BF5FBB9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73011" y="767055"/>
            <a:ext cx="6956649" cy="5599879"/>
          </a:xfrm>
          <a:prstGeom prst="rect">
            <a:avLst/>
          </a:prstGeom>
        </p:spPr>
      </p:pic>
      <p:sp>
        <p:nvSpPr>
          <p:cNvPr id="24" name="Zástupný text 23">
            <a:extLst>
              <a:ext uri="{FF2B5EF4-FFF2-40B4-BE49-F238E27FC236}">
                <a16:creationId xmlns:a16="http://schemas.microsoft.com/office/drawing/2014/main" id="{88439003-BA24-4D03-9515-E45282DCB93B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/>
              <a:t>Individual compound tabs</a:t>
            </a:r>
            <a:endParaRPr lang="cs-CZ" dirty="0"/>
          </a:p>
        </p:txBody>
      </p:sp>
      <p:sp>
        <p:nvSpPr>
          <p:cNvPr id="18" name="Nadpis 17">
            <a:extLst>
              <a:ext uri="{FF2B5EF4-FFF2-40B4-BE49-F238E27FC236}">
                <a16:creationId xmlns:a16="http://schemas.microsoft.com/office/drawing/2014/main" id="{94A70AC7-1EFC-4CDC-91A0-19EC9A3811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calibration</a:t>
            </a:r>
            <a:endParaRPr lang="cs-CZ" dirty="0"/>
          </a:p>
        </p:txBody>
      </p:sp>
      <p:sp>
        <p:nvSpPr>
          <p:cNvPr id="26" name="Zástupný text 25">
            <a:extLst>
              <a:ext uri="{FF2B5EF4-FFF2-40B4-BE49-F238E27FC236}">
                <a16:creationId xmlns:a16="http://schemas.microsoft.com/office/drawing/2014/main" id="{0CCDABAA-6C06-4847-B840-8ACC12DD4B02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dirty="0"/>
              <a:t>BASIC OPERATIONS / CALIBRATION / COMPOUND TAB</a:t>
            </a:r>
            <a:endParaRPr lang="cs-CZ" dirty="0"/>
          </a:p>
        </p:txBody>
      </p:sp>
      <p:sp>
        <p:nvSpPr>
          <p:cNvPr id="29" name="Footer Placeholder 28">
            <a:extLst>
              <a:ext uri="{FF2B5EF4-FFF2-40B4-BE49-F238E27FC236}">
                <a16:creationId xmlns:a16="http://schemas.microsoft.com/office/drawing/2014/main" id="{B58CBC04-8A68-4219-5D25-E24B43C8E491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cs-CZ" dirty="0"/>
              <a:t>P009/100C 24/11/2025</a:t>
            </a:r>
          </a:p>
        </p:txBody>
      </p:sp>
      <p:sp>
        <p:nvSpPr>
          <p:cNvPr id="30" name="Slide Number Placeholder 29">
            <a:extLst>
              <a:ext uri="{FF2B5EF4-FFF2-40B4-BE49-F238E27FC236}">
                <a16:creationId xmlns:a16="http://schemas.microsoft.com/office/drawing/2014/main" id="{B4B9B097-1B37-AE64-17D6-8075AFB2DE00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35</a:t>
            </a:fld>
            <a:endParaRPr lang="cs-CZ"/>
          </a:p>
        </p:txBody>
      </p:sp>
      <p:sp>
        <p:nvSpPr>
          <p:cNvPr id="2" name="Zástupný text 18">
            <a:extLst>
              <a:ext uri="{FF2B5EF4-FFF2-40B4-BE49-F238E27FC236}">
                <a16:creationId xmlns:a16="http://schemas.microsoft.com/office/drawing/2014/main" id="{044962B9-E620-C7CD-7AD1-54F53BE53F0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216978" y="1506582"/>
            <a:ext cx="8939819" cy="1977121"/>
          </a:xfrm>
        </p:spPr>
        <p:txBody>
          <a:bodyPr/>
          <a:lstStyle/>
          <a:p>
            <a:r>
              <a:rPr lang="en-US" dirty="0"/>
              <a:t>Details for</a:t>
            </a:r>
            <a:r>
              <a:rPr lang="cs-CZ" dirty="0"/>
              <a:t> the</a:t>
            </a:r>
            <a:r>
              <a:rPr lang="en-US" dirty="0"/>
              <a:t> given compound</a:t>
            </a:r>
          </a:p>
          <a:p>
            <a:r>
              <a:rPr lang="en-US" dirty="0"/>
              <a:t>Overview of all levels</a:t>
            </a:r>
          </a:p>
          <a:p>
            <a:r>
              <a:rPr lang="en-US" dirty="0"/>
              <a:t>How identified</a:t>
            </a:r>
          </a:p>
          <a:p>
            <a:r>
              <a:rPr lang="en-US" dirty="0"/>
              <a:t>How quantified</a:t>
            </a:r>
          </a:p>
          <a:p>
            <a:r>
              <a:rPr lang="en-US" dirty="0"/>
              <a:t>Calibration curve graph</a:t>
            </a:r>
          </a:p>
        </p:txBody>
      </p:sp>
      <p:sp>
        <p:nvSpPr>
          <p:cNvPr id="8" name="Rounded Rectangle 17">
            <a:extLst>
              <a:ext uri="{FF2B5EF4-FFF2-40B4-BE49-F238E27FC236}">
                <a16:creationId xmlns:a16="http://schemas.microsoft.com/office/drawing/2014/main" id="{EA8C5453-9D9B-E444-6269-377CE6F0C794}"/>
              </a:ext>
            </a:extLst>
          </p:cNvPr>
          <p:cNvSpPr/>
          <p:nvPr/>
        </p:nvSpPr>
        <p:spPr>
          <a:xfrm>
            <a:off x="5197993" y="2103938"/>
            <a:ext cx="2734027" cy="1116311"/>
          </a:xfrm>
          <a:prstGeom prst="roundRect">
            <a:avLst>
              <a:gd name="adj" fmla="val 6180"/>
            </a:avLst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ounded Rectangle 17">
            <a:extLst>
              <a:ext uri="{FF2B5EF4-FFF2-40B4-BE49-F238E27FC236}">
                <a16:creationId xmlns:a16="http://schemas.microsoft.com/office/drawing/2014/main" id="{79147063-5FFC-E8E6-E688-49BBE124A6D8}"/>
              </a:ext>
            </a:extLst>
          </p:cNvPr>
          <p:cNvSpPr/>
          <p:nvPr/>
        </p:nvSpPr>
        <p:spPr>
          <a:xfrm>
            <a:off x="5197993" y="1320434"/>
            <a:ext cx="1921227" cy="729601"/>
          </a:xfrm>
          <a:prstGeom prst="roundRect">
            <a:avLst>
              <a:gd name="adj" fmla="val 6180"/>
            </a:avLst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ounded Rectangle 17">
            <a:extLst>
              <a:ext uri="{FF2B5EF4-FFF2-40B4-BE49-F238E27FC236}">
                <a16:creationId xmlns:a16="http://schemas.microsoft.com/office/drawing/2014/main" id="{C8CC1B8C-70E0-90F8-3BA5-4D395AD3ECEC}"/>
              </a:ext>
            </a:extLst>
          </p:cNvPr>
          <p:cNvSpPr/>
          <p:nvPr/>
        </p:nvSpPr>
        <p:spPr>
          <a:xfrm>
            <a:off x="5813604" y="6094779"/>
            <a:ext cx="5819596" cy="134160"/>
          </a:xfrm>
          <a:prstGeom prst="roundRect">
            <a:avLst>
              <a:gd name="adj" fmla="val 6180"/>
            </a:avLst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ounded Rectangle 17">
            <a:extLst>
              <a:ext uri="{FF2B5EF4-FFF2-40B4-BE49-F238E27FC236}">
                <a16:creationId xmlns:a16="http://schemas.microsoft.com/office/drawing/2014/main" id="{536213FE-8989-1C90-1656-68D5E8AF6FAB}"/>
              </a:ext>
            </a:extLst>
          </p:cNvPr>
          <p:cNvSpPr/>
          <p:nvPr/>
        </p:nvSpPr>
        <p:spPr>
          <a:xfrm>
            <a:off x="5197993" y="3274153"/>
            <a:ext cx="2734027" cy="2816792"/>
          </a:xfrm>
          <a:prstGeom prst="roundRect">
            <a:avLst>
              <a:gd name="adj" fmla="val 6180"/>
            </a:avLst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420820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Zástupný text 23">
            <a:extLst>
              <a:ext uri="{FF2B5EF4-FFF2-40B4-BE49-F238E27FC236}">
                <a16:creationId xmlns:a16="http://schemas.microsoft.com/office/drawing/2014/main" id="{88439003-BA24-4D03-9515-E45282DCB93B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/>
              <a:t>Linking to chromatogram</a:t>
            </a:r>
            <a:endParaRPr lang="cs-CZ" dirty="0"/>
          </a:p>
        </p:txBody>
      </p:sp>
      <p:sp>
        <p:nvSpPr>
          <p:cNvPr id="18" name="Nadpis 17">
            <a:extLst>
              <a:ext uri="{FF2B5EF4-FFF2-40B4-BE49-F238E27FC236}">
                <a16:creationId xmlns:a16="http://schemas.microsoft.com/office/drawing/2014/main" id="{94A70AC7-1EFC-4CDC-91A0-19EC9A3811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calibration</a:t>
            </a:r>
            <a:endParaRPr lang="cs-CZ" dirty="0"/>
          </a:p>
        </p:txBody>
      </p:sp>
      <p:sp>
        <p:nvSpPr>
          <p:cNvPr id="26" name="Zástupný text 25">
            <a:extLst>
              <a:ext uri="{FF2B5EF4-FFF2-40B4-BE49-F238E27FC236}">
                <a16:creationId xmlns:a16="http://schemas.microsoft.com/office/drawing/2014/main" id="{0CCDABAA-6C06-4847-B840-8ACC12DD4B02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dirty="0"/>
              <a:t>BASIC OPERATIONS / CALIBRATION / LINK TO CHROMATOGRAM</a:t>
            </a:r>
            <a:endParaRPr lang="cs-CZ" dirty="0"/>
          </a:p>
        </p:txBody>
      </p:sp>
      <p:sp>
        <p:nvSpPr>
          <p:cNvPr id="29" name="Footer Placeholder 28">
            <a:extLst>
              <a:ext uri="{FF2B5EF4-FFF2-40B4-BE49-F238E27FC236}">
                <a16:creationId xmlns:a16="http://schemas.microsoft.com/office/drawing/2014/main" id="{B58CBC04-8A68-4219-5D25-E24B43C8E491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cs-CZ" dirty="0"/>
              <a:t>P009/100C 24/11/2025</a:t>
            </a:r>
          </a:p>
        </p:txBody>
      </p:sp>
      <p:sp>
        <p:nvSpPr>
          <p:cNvPr id="30" name="Slide Number Placeholder 29">
            <a:extLst>
              <a:ext uri="{FF2B5EF4-FFF2-40B4-BE49-F238E27FC236}">
                <a16:creationId xmlns:a16="http://schemas.microsoft.com/office/drawing/2014/main" id="{B4B9B097-1B37-AE64-17D6-8075AFB2DE00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36</a:t>
            </a:fld>
            <a:endParaRPr lang="cs-CZ"/>
          </a:p>
        </p:txBody>
      </p:sp>
      <p:pic>
        <p:nvPicPr>
          <p:cNvPr id="9" name="Picture 8" descr="A screenshot of a computer&#10;&#10;Description automatically generated">
            <a:extLst>
              <a:ext uri="{FF2B5EF4-FFF2-40B4-BE49-F238E27FC236}">
                <a16:creationId xmlns:a16="http://schemas.microsoft.com/office/drawing/2014/main" id="{5ED387F9-A075-0941-665E-4BAE63D3ECD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047" y="2124674"/>
            <a:ext cx="5215045" cy="3259403"/>
          </a:xfrm>
          <a:prstGeom prst="rect">
            <a:avLst/>
          </a:prstGeom>
        </p:spPr>
      </p:pic>
      <p:sp>
        <p:nvSpPr>
          <p:cNvPr id="8" name="Rounded Rectangle 17">
            <a:extLst>
              <a:ext uri="{FF2B5EF4-FFF2-40B4-BE49-F238E27FC236}">
                <a16:creationId xmlns:a16="http://schemas.microsoft.com/office/drawing/2014/main" id="{EA8C5453-9D9B-E444-6269-377CE6F0C794}"/>
              </a:ext>
            </a:extLst>
          </p:cNvPr>
          <p:cNvSpPr/>
          <p:nvPr/>
        </p:nvSpPr>
        <p:spPr>
          <a:xfrm>
            <a:off x="448734" y="3766751"/>
            <a:ext cx="2836334" cy="1345555"/>
          </a:xfrm>
          <a:prstGeom prst="roundRect">
            <a:avLst>
              <a:gd name="adj" fmla="val 6180"/>
            </a:avLst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ounded Rectangle 17">
            <a:extLst>
              <a:ext uri="{FF2B5EF4-FFF2-40B4-BE49-F238E27FC236}">
                <a16:creationId xmlns:a16="http://schemas.microsoft.com/office/drawing/2014/main" id="{79147063-5FFC-E8E6-E688-49BBE124A6D8}"/>
              </a:ext>
            </a:extLst>
          </p:cNvPr>
          <p:cNvSpPr/>
          <p:nvPr/>
        </p:nvSpPr>
        <p:spPr>
          <a:xfrm>
            <a:off x="3401973" y="4177338"/>
            <a:ext cx="554010" cy="134780"/>
          </a:xfrm>
          <a:prstGeom prst="roundRect">
            <a:avLst>
              <a:gd name="adj" fmla="val 6180"/>
            </a:avLst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3" name="Picture 12" descr="A screenshot of a computer&#10;&#10;Description automatically generated">
            <a:extLst>
              <a:ext uri="{FF2B5EF4-FFF2-40B4-BE49-F238E27FC236}">
                <a16:creationId xmlns:a16="http://schemas.microsoft.com/office/drawing/2014/main" id="{DC308A61-8A22-7584-1DF3-7E6318F5F1A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23641" y="1473539"/>
            <a:ext cx="7295442" cy="4471608"/>
          </a:xfrm>
          <a:prstGeom prst="rect">
            <a:avLst/>
          </a:prstGeom>
        </p:spPr>
      </p:pic>
      <p:sp>
        <p:nvSpPr>
          <p:cNvPr id="12" name="Rounded Rectangle 17">
            <a:extLst>
              <a:ext uri="{FF2B5EF4-FFF2-40B4-BE49-F238E27FC236}">
                <a16:creationId xmlns:a16="http://schemas.microsoft.com/office/drawing/2014/main" id="{C8CC1B8C-70E0-90F8-3BA5-4D395AD3ECEC}"/>
              </a:ext>
            </a:extLst>
          </p:cNvPr>
          <p:cNvSpPr/>
          <p:nvPr/>
        </p:nvSpPr>
        <p:spPr>
          <a:xfrm>
            <a:off x="8778240" y="3888222"/>
            <a:ext cx="2887133" cy="279491"/>
          </a:xfrm>
          <a:prstGeom prst="roundRect">
            <a:avLst>
              <a:gd name="adj" fmla="val 6180"/>
            </a:avLst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ounded Rectangle 17">
            <a:extLst>
              <a:ext uri="{FF2B5EF4-FFF2-40B4-BE49-F238E27FC236}">
                <a16:creationId xmlns:a16="http://schemas.microsoft.com/office/drawing/2014/main" id="{536213FE-8989-1C90-1656-68D5E8AF6FAB}"/>
              </a:ext>
            </a:extLst>
          </p:cNvPr>
          <p:cNvSpPr/>
          <p:nvPr/>
        </p:nvSpPr>
        <p:spPr>
          <a:xfrm>
            <a:off x="4721037" y="3753430"/>
            <a:ext cx="3627096" cy="1780310"/>
          </a:xfrm>
          <a:prstGeom prst="roundRect">
            <a:avLst>
              <a:gd name="adj" fmla="val 6180"/>
            </a:avLst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0" name="Arc 19">
            <a:extLst>
              <a:ext uri="{FF2B5EF4-FFF2-40B4-BE49-F238E27FC236}">
                <a16:creationId xmlns:a16="http://schemas.microsoft.com/office/drawing/2014/main" id="{BA74B6C9-923F-BD15-2157-7AE3E17B8CA5}"/>
              </a:ext>
            </a:extLst>
          </p:cNvPr>
          <p:cNvSpPr/>
          <p:nvPr/>
        </p:nvSpPr>
        <p:spPr>
          <a:xfrm rot="3054199" flipV="1">
            <a:off x="1656159" y="1924945"/>
            <a:ext cx="4240002" cy="3959453"/>
          </a:xfrm>
          <a:prstGeom prst="arc">
            <a:avLst>
              <a:gd name="adj1" fmla="val 16163127"/>
              <a:gd name="adj2" fmla="val 19577"/>
            </a:avLst>
          </a:prstGeom>
          <a:ln w="28575">
            <a:solidFill>
              <a:srgbClr val="FF0000"/>
            </a:solidFill>
            <a:headEnd type="none" w="lg" len="lg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2" name="Text Placeholder 1">
            <a:extLst>
              <a:ext uri="{FF2B5EF4-FFF2-40B4-BE49-F238E27FC236}">
                <a16:creationId xmlns:a16="http://schemas.microsoft.com/office/drawing/2014/main" id="{341D935F-9B7F-6F6B-E7F9-1E01E5F61DC2}"/>
              </a:ext>
            </a:extLst>
          </p:cNvPr>
          <p:cNvSpPr txBox="1">
            <a:spLocks/>
          </p:cNvSpPr>
          <p:nvPr/>
        </p:nvSpPr>
        <p:spPr>
          <a:xfrm>
            <a:off x="1135062" y="6036934"/>
            <a:ext cx="9921875" cy="300082"/>
          </a:xfrm>
          <a:prstGeom prst="rect">
            <a:avLst/>
          </a:prstGeom>
        </p:spPr>
        <p:txBody>
          <a:bodyPr anchor="b">
            <a:spAutoFit/>
          </a:bodyPr>
          <a:lstStyle>
            <a:lvl1pPr marL="324000" indent="-3240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SzPct val="140000"/>
              <a:buFontTx/>
              <a:buBlip>
                <a:blip r:embed="rId5"/>
              </a:buBlip>
              <a:defRPr sz="1500" kern="1200">
                <a:solidFill>
                  <a:srgbClr val="414042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Calibration from method is automatically linked to all measured chromatograms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582614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Zástupný text 23">
            <a:extLst>
              <a:ext uri="{FF2B5EF4-FFF2-40B4-BE49-F238E27FC236}">
                <a16:creationId xmlns:a16="http://schemas.microsoft.com/office/drawing/2014/main" id="{88439003-BA24-4D03-9515-E45282DCB93B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/>
              <a:t>WHERE TO ENABLE/EXECUTE</a:t>
            </a:r>
            <a:endParaRPr lang="cs-CZ" dirty="0"/>
          </a:p>
        </p:txBody>
      </p:sp>
      <p:sp>
        <p:nvSpPr>
          <p:cNvPr id="18" name="Nadpis 17">
            <a:extLst>
              <a:ext uri="{FF2B5EF4-FFF2-40B4-BE49-F238E27FC236}">
                <a16:creationId xmlns:a16="http://schemas.microsoft.com/office/drawing/2014/main" id="{94A70AC7-1EFC-4CDC-91A0-19EC9A3811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reports</a:t>
            </a:r>
            <a:endParaRPr lang="cs-CZ" dirty="0"/>
          </a:p>
        </p:txBody>
      </p:sp>
      <p:sp>
        <p:nvSpPr>
          <p:cNvPr id="26" name="Zástupný text 25">
            <a:extLst>
              <a:ext uri="{FF2B5EF4-FFF2-40B4-BE49-F238E27FC236}">
                <a16:creationId xmlns:a16="http://schemas.microsoft.com/office/drawing/2014/main" id="{0CCDABAA-6C06-4847-B840-8ACC12DD4B02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dirty="0"/>
              <a:t>BASIC OPERATIONS / REPORTS</a:t>
            </a:r>
            <a:endParaRPr lang="cs-CZ" dirty="0"/>
          </a:p>
        </p:txBody>
      </p:sp>
      <p:sp>
        <p:nvSpPr>
          <p:cNvPr id="29" name="Footer Placeholder 28">
            <a:extLst>
              <a:ext uri="{FF2B5EF4-FFF2-40B4-BE49-F238E27FC236}">
                <a16:creationId xmlns:a16="http://schemas.microsoft.com/office/drawing/2014/main" id="{B58CBC04-8A68-4219-5D25-E24B43C8E491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cs-CZ" dirty="0"/>
              <a:t>P009/100C 24/11/2025</a:t>
            </a:r>
          </a:p>
        </p:txBody>
      </p:sp>
      <p:sp>
        <p:nvSpPr>
          <p:cNvPr id="30" name="Slide Number Placeholder 29">
            <a:extLst>
              <a:ext uri="{FF2B5EF4-FFF2-40B4-BE49-F238E27FC236}">
                <a16:creationId xmlns:a16="http://schemas.microsoft.com/office/drawing/2014/main" id="{B4B9B097-1B37-AE64-17D6-8075AFB2DE00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37</a:t>
            </a:fld>
            <a:endParaRPr lang="cs-CZ"/>
          </a:p>
        </p:txBody>
      </p:sp>
      <p:sp>
        <p:nvSpPr>
          <p:cNvPr id="2" name="Zástupný text 18">
            <a:extLst>
              <a:ext uri="{FF2B5EF4-FFF2-40B4-BE49-F238E27FC236}">
                <a16:creationId xmlns:a16="http://schemas.microsoft.com/office/drawing/2014/main" id="{C90873E4-D3BC-8298-21C9-0A2E79C0219B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216978" y="1506582"/>
            <a:ext cx="8939819" cy="1233328"/>
          </a:xfrm>
        </p:spPr>
        <p:txBody>
          <a:bodyPr/>
          <a:lstStyle/>
          <a:p>
            <a:r>
              <a:rPr lang="en-US" dirty="0"/>
              <a:t>Manually from given window</a:t>
            </a:r>
          </a:p>
          <a:p>
            <a:r>
              <a:rPr lang="en-US" dirty="0"/>
              <a:t>Automatically after analysis end</a:t>
            </a:r>
          </a:p>
          <a:p>
            <a:r>
              <a:rPr lang="en-US" dirty="0"/>
              <a:t>Batch dialog</a:t>
            </a:r>
          </a:p>
        </p:txBody>
      </p:sp>
      <p:pic>
        <p:nvPicPr>
          <p:cNvPr id="4" name="Picture 3" descr="A screenshot of a computer&#10;&#10;Description automatically generated">
            <a:extLst>
              <a:ext uri="{FF2B5EF4-FFF2-40B4-BE49-F238E27FC236}">
                <a16:creationId xmlns:a16="http://schemas.microsoft.com/office/drawing/2014/main" id="{2B7FC995-50B2-98DE-8A9E-8599688F33F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7797" y="2665089"/>
            <a:ext cx="3189051" cy="3144690"/>
          </a:xfrm>
          <a:prstGeom prst="rect">
            <a:avLst/>
          </a:prstGeom>
        </p:spPr>
      </p:pic>
      <p:pic>
        <p:nvPicPr>
          <p:cNvPr id="14" name="Picture 13" descr="A screenshot of a computer&#10;&#10;Description automatically generated">
            <a:extLst>
              <a:ext uri="{FF2B5EF4-FFF2-40B4-BE49-F238E27FC236}">
                <a16:creationId xmlns:a16="http://schemas.microsoft.com/office/drawing/2014/main" id="{434E8B3B-4190-7C27-4508-C2D7937DD96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4051" y="1048221"/>
            <a:ext cx="6801827" cy="4169056"/>
          </a:xfrm>
          <a:prstGeom prst="rect">
            <a:avLst/>
          </a:prstGeom>
        </p:spPr>
      </p:pic>
      <p:pic>
        <p:nvPicPr>
          <p:cNvPr id="7" name="Picture 6" descr="A screenshot of a computer&#10;&#10;Description automatically generated">
            <a:extLst>
              <a:ext uri="{FF2B5EF4-FFF2-40B4-BE49-F238E27FC236}">
                <a16:creationId xmlns:a16="http://schemas.microsoft.com/office/drawing/2014/main" id="{5014EB7E-8700-5A4B-678D-AAFF3E702D5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9825" y="4793632"/>
            <a:ext cx="5950426" cy="1364571"/>
          </a:xfrm>
          <a:prstGeom prst="rect">
            <a:avLst/>
          </a:prstGeom>
        </p:spPr>
      </p:pic>
      <p:pic>
        <p:nvPicPr>
          <p:cNvPr id="16" name="Picture 15" descr="A screenshot of a computer&#10;&#10;Description automatically generated">
            <a:extLst>
              <a:ext uri="{FF2B5EF4-FFF2-40B4-BE49-F238E27FC236}">
                <a16:creationId xmlns:a16="http://schemas.microsoft.com/office/drawing/2014/main" id="{C91D7E0C-70C0-DECA-E88B-9BAB8DADBB5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4611" y="2417775"/>
            <a:ext cx="5001562" cy="4094991"/>
          </a:xfrm>
          <a:prstGeom prst="rect">
            <a:avLst/>
          </a:prstGeom>
        </p:spPr>
      </p:pic>
      <p:sp>
        <p:nvSpPr>
          <p:cNvPr id="17" name="Rounded Rectangle 17">
            <a:extLst>
              <a:ext uri="{FF2B5EF4-FFF2-40B4-BE49-F238E27FC236}">
                <a16:creationId xmlns:a16="http://schemas.microsoft.com/office/drawing/2014/main" id="{30385DFE-FAFB-9431-6B8E-C54226FFDC1B}"/>
              </a:ext>
            </a:extLst>
          </p:cNvPr>
          <p:cNvSpPr/>
          <p:nvPr/>
        </p:nvSpPr>
        <p:spPr>
          <a:xfrm>
            <a:off x="822850" y="2950076"/>
            <a:ext cx="3049354" cy="380954"/>
          </a:xfrm>
          <a:prstGeom prst="roundRect">
            <a:avLst>
              <a:gd name="adj" fmla="val 6180"/>
            </a:avLst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9" name="Rounded Rectangle 17">
            <a:extLst>
              <a:ext uri="{FF2B5EF4-FFF2-40B4-BE49-F238E27FC236}">
                <a16:creationId xmlns:a16="http://schemas.microsoft.com/office/drawing/2014/main" id="{E157262D-752A-71FE-DC40-CC443A68EDA4}"/>
              </a:ext>
            </a:extLst>
          </p:cNvPr>
          <p:cNvSpPr/>
          <p:nvPr/>
        </p:nvSpPr>
        <p:spPr>
          <a:xfrm>
            <a:off x="1047047" y="4539735"/>
            <a:ext cx="501835" cy="116240"/>
          </a:xfrm>
          <a:prstGeom prst="roundRect">
            <a:avLst>
              <a:gd name="adj" fmla="val 6180"/>
            </a:avLst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3" name="Rounded Rectangle 17">
            <a:extLst>
              <a:ext uri="{FF2B5EF4-FFF2-40B4-BE49-F238E27FC236}">
                <a16:creationId xmlns:a16="http://schemas.microsoft.com/office/drawing/2014/main" id="{42C5F0D0-1DBB-E773-69A0-6A87D5A20689}"/>
              </a:ext>
            </a:extLst>
          </p:cNvPr>
          <p:cNvSpPr/>
          <p:nvPr/>
        </p:nvSpPr>
        <p:spPr>
          <a:xfrm>
            <a:off x="5668226" y="1362055"/>
            <a:ext cx="437106" cy="197014"/>
          </a:xfrm>
          <a:prstGeom prst="roundRect">
            <a:avLst>
              <a:gd name="adj" fmla="val 6180"/>
            </a:avLst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ounded Rectangle 17">
            <a:extLst>
              <a:ext uri="{FF2B5EF4-FFF2-40B4-BE49-F238E27FC236}">
                <a16:creationId xmlns:a16="http://schemas.microsoft.com/office/drawing/2014/main" id="{39DA3F88-C86F-F367-F017-E161B98C1855}"/>
              </a:ext>
            </a:extLst>
          </p:cNvPr>
          <p:cNvSpPr/>
          <p:nvPr/>
        </p:nvSpPr>
        <p:spPr>
          <a:xfrm>
            <a:off x="9430441" y="4019348"/>
            <a:ext cx="2083535" cy="706655"/>
          </a:xfrm>
          <a:prstGeom prst="roundRect">
            <a:avLst>
              <a:gd name="adj" fmla="val 6180"/>
            </a:avLst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7" name="Rounded Rectangle 17">
            <a:extLst>
              <a:ext uri="{FF2B5EF4-FFF2-40B4-BE49-F238E27FC236}">
                <a16:creationId xmlns:a16="http://schemas.microsoft.com/office/drawing/2014/main" id="{9E118DED-9440-C82A-0BB8-AFDD9DFC765C}"/>
              </a:ext>
            </a:extLst>
          </p:cNvPr>
          <p:cNvSpPr/>
          <p:nvPr/>
        </p:nvSpPr>
        <p:spPr>
          <a:xfrm>
            <a:off x="5786608" y="5263575"/>
            <a:ext cx="474232" cy="726677"/>
          </a:xfrm>
          <a:prstGeom prst="roundRect">
            <a:avLst>
              <a:gd name="adj" fmla="val 6180"/>
            </a:avLst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8" name="Rounded Rectangle 17">
            <a:extLst>
              <a:ext uri="{FF2B5EF4-FFF2-40B4-BE49-F238E27FC236}">
                <a16:creationId xmlns:a16="http://schemas.microsoft.com/office/drawing/2014/main" id="{7173C553-4C9F-5F9C-93EE-1C07F2ED2606}"/>
              </a:ext>
            </a:extLst>
          </p:cNvPr>
          <p:cNvSpPr/>
          <p:nvPr/>
        </p:nvSpPr>
        <p:spPr>
          <a:xfrm>
            <a:off x="4879910" y="5263575"/>
            <a:ext cx="682338" cy="726677"/>
          </a:xfrm>
          <a:prstGeom prst="roundRect">
            <a:avLst>
              <a:gd name="adj" fmla="val 6180"/>
            </a:avLst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238797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Zástupný text 23">
            <a:extLst>
              <a:ext uri="{FF2B5EF4-FFF2-40B4-BE49-F238E27FC236}">
                <a16:creationId xmlns:a16="http://schemas.microsoft.com/office/drawing/2014/main" id="{88439003-BA24-4D03-9515-E45282DCB93B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/>
              <a:t>Report setup</a:t>
            </a:r>
            <a:endParaRPr lang="cs-CZ" dirty="0"/>
          </a:p>
        </p:txBody>
      </p:sp>
      <p:sp>
        <p:nvSpPr>
          <p:cNvPr id="18" name="Nadpis 17">
            <a:extLst>
              <a:ext uri="{FF2B5EF4-FFF2-40B4-BE49-F238E27FC236}">
                <a16:creationId xmlns:a16="http://schemas.microsoft.com/office/drawing/2014/main" id="{94A70AC7-1EFC-4CDC-91A0-19EC9A3811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reports</a:t>
            </a:r>
            <a:endParaRPr lang="cs-CZ" dirty="0"/>
          </a:p>
        </p:txBody>
      </p:sp>
      <p:sp>
        <p:nvSpPr>
          <p:cNvPr id="26" name="Zástupný text 25">
            <a:extLst>
              <a:ext uri="{FF2B5EF4-FFF2-40B4-BE49-F238E27FC236}">
                <a16:creationId xmlns:a16="http://schemas.microsoft.com/office/drawing/2014/main" id="{0CCDABAA-6C06-4847-B840-8ACC12DD4B02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dirty="0"/>
              <a:t>BASIC OPERATIONS / REPORTS</a:t>
            </a:r>
            <a:endParaRPr lang="cs-CZ" dirty="0"/>
          </a:p>
        </p:txBody>
      </p:sp>
      <p:sp>
        <p:nvSpPr>
          <p:cNvPr id="29" name="Footer Placeholder 28">
            <a:extLst>
              <a:ext uri="{FF2B5EF4-FFF2-40B4-BE49-F238E27FC236}">
                <a16:creationId xmlns:a16="http://schemas.microsoft.com/office/drawing/2014/main" id="{B58CBC04-8A68-4219-5D25-E24B43C8E491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cs-CZ" dirty="0"/>
              <a:t>P009/100C 24/11/2025</a:t>
            </a:r>
          </a:p>
        </p:txBody>
      </p:sp>
      <p:sp>
        <p:nvSpPr>
          <p:cNvPr id="30" name="Slide Number Placeholder 29">
            <a:extLst>
              <a:ext uri="{FF2B5EF4-FFF2-40B4-BE49-F238E27FC236}">
                <a16:creationId xmlns:a16="http://schemas.microsoft.com/office/drawing/2014/main" id="{B4B9B097-1B37-AE64-17D6-8075AFB2DE00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38</a:t>
            </a:fld>
            <a:endParaRPr lang="cs-CZ"/>
          </a:p>
        </p:txBody>
      </p:sp>
      <p:sp>
        <p:nvSpPr>
          <p:cNvPr id="2" name="Zástupný text 18">
            <a:extLst>
              <a:ext uri="{FF2B5EF4-FFF2-40B4-BE49-F238E27FC236}">
                <a16:creationId xmlns:a16="http://schemas.microsoft.com/office/drawing/2014/main" id="{C90873E4-D3BC-8298-21C9-0A2E79C0219B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216978" y="1506582"/>
            <a:ext cx="8939819" cy="861431"/>
          </a:xfrm>
        </p:spPr>
        <p:txBody>
          <a:bodyPr/>
          <a:lstStyle/>
          <a:p>
            <a:r>
              <a:rPr lang="en-US" dirty="0"/>
              <a:t>“Printing method”</a:t>
            </a:r>
            <a:r>
              <a:rPr lang="cs-CZ" dirty="0"/>
              <a:t> </a:t>
            </a:r>
            <a:r>
              <a:rPr lang="en-US" dirty="0"/>
              <a:t>set separately for each window</a:t>
            </a:r>
          </a:p>
          <a:p>
            <a:r>
              <a:rPr lang="en-US" dirty="0"/>
              <a:t>*.</a:t>
            </a:r>
            <a:r>
              <a:rPr lang="en-US" dirty="0" err="1"/>
              <a:t>sty</a:t>
            </a:r>
            <a:r>
              <a:rPr lang="en-US" dirty="0"/>
              <a:t> files in COMMON folder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918BF86-CD6C-FB30-4D8B-954049430D9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0424" y="2401642"/>
            <a:ext cx="6129109" cy="3376515"/>
          </a:xfrm>
          <a:prstGeom prst="rect">
            <a:avLst/>
          </a:prstGeom>
        </p:spPr>
      </p:pic>
      <p:sp>
        <p:nvSpPr>
          <p:cNvPr id="5" name="Rounded Rectangle 17">
            <a:extLst>
              <a:ext uri="{FF2B5EF4-FFF2-40B4-BE49-F238E27FC236}">
                <a16:creationId xmlns:a16="http://schemas.microsoft.com/office/drawing/2014/main" id="{253170E7-ADDC-1639-16A2-FA195BEE2445}"/>
              </a:ext>
            </a:extLst>
          </p:cNvPr>
          <p:cNvSpPr/>
          <p:nvPr/>
        </p:nvSpPr>
        <p:spPr>
          <a:xfrm>
            <a:off x="1226503" y="2750020"/>
            <a:ext cx="171555" cy="162513"/>
          </a:xfrm>
          <a:prstGeom prst="roundRect">
            <a:avLst>
              <a:gd name="adj" fmla="val 6180"/>
            </a:avLst>
          </a:prstGeom>
          <a:noFill/>
          <a:ln w="19050">
            <a:solidFill>
              <a:srgbClr val="E46C0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Rounded Rectangle 17">
            <a:extLst>
              <a:ext uri="{FF2B5EF4-FFF2-40B4-BE49-F238E27FC236}">
                <a16:creationId xmlns:a16="http://schemas.microsoft.com/office/drawing/2014/main" id="{C3A9CB75-5B43-511C-DC03-6B5B33504362}"/>
              </a:ext>
            </a:extLst>
          </p:cNvPr>
          <p:cNvSpPr/>
          <p:nvPr/>
        </p:nvSpPr>
        <p:spPr>
          <a:xfrm>
            <a:off x="931228" y="3013545"/>
            <a:ext cx="1008697" cy="162513"/>
          </a:xfrm>
          <a:prstGeom prst="roundRect">
            <a:avLst>
              <a:gd name="adj" fmla="val 6180"/>
            </a:avLst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7290B0D6-33A5-63BA-D6DE-E2AE2CE3199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17620" y="4415914"/>
            <a:ext cx="5428441" cy="1871008"/>
          </a:xfrm>
          <a:prstGeom prst="rect">
            <a:avLst/>
          </a:prstGeom>
        </p:spPr>
      </p:pic>
      <p:sp>
        <p:nvSpPr>
          <p:cNvPr id="9" name="Rounded Rectangle 17">
            <a:extLst>
              <a:ext uri="{FF2B5EF4-FFF2-40B4-BE49-F238E27FC236}">
                <a16:creationId xmlns:a16="http://schemas.microsoft.com/office/drawing/2014/main" id="{768BCCB8-8AD5-29F7-0062-07BE56D2EC6B}"/>
              </a:ext>
            </a:extLst>
          </p:cNvPr>
          <p:cNvSpPr/>
          <p:nvPr/>
        </p:nvSpPr>
        <p:spPr>
          <a:xfrm>
            <a:off x="5909628" y="5519678"/>
            <a:ext cx="1008697" cy="162513"/>
          </a:xfrm>
          <a:prstGeom prst="roundRect">
            <a:avLst>
              <a:gd name="adj" fmla="val 6180"/>
            </a:avLst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ounded Rectangle 17">
            <a:extLst>
              <a:ext uri="{FF2B5EF4-FFF2-40B4-BE49-F238E27FC236}">
                <a16:creationId xmlns:a16="http://schemas.microsoft.com/office/drawing/2014/main" id="{CA76FBA5-F9F4-6FD1-93ED-D9BEEC5F7900}"/>
              </a:ext>
            </a:extLst>
          </p:cNvPr>
          <p:cNvSpPr/>
          <p:nvPr/>
        </p:nvSpPr>
        <p:spPr>
          <a:xfrm>
            <a:off x="10013920" y="5213117"/>
            <a:ext cx="916547" cy="214016"/>
          </a:xfrm>
          <a:prstGeom prst="roundRect">
            <a:avLst>
              <a:gd name="adj" fmla="val 6180"/>
            </a:avLst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CD207F60-8849-DE13-E2C9-0F43440C33D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356687" y="2547191"/>
            <a:ext cx="6316542" cy="1470122"/>
          </a:xfrm>
          <a:prstGeom prst="rect">
            <a:avLst/>
          </a:prstGeom>
        </p:spPr>
      </p:pic>
      <p:sp>
        <p:nvSpPr>
          <p:cNvPr id="13" name="Rounded Rectangle 17">
            <a:extLst>
              <a:ext uri="{FF2B5EF4-FFF2-40B4-BE49-F238E27FC236}">
                <a16:creationId xmlns:a16="http://schemas.microsoft.com/office/drawing/2014/main" id="{51D4CA69-A0B9-518E-0B15-00277C32740B}"/>
              </a:ext>
            </a:extLst>
          </p:cNvPr>
          <p:cNvSpPr/>
          <p:nvPr/>
        </p:nvSpPr>
        <p:spPr>
          <a:xfrm>
            <a:off x="9078693" y="2904066"/>
            <a:ext cx="171555" cy="162513"/>
          </a:xfrm>
          <a:prstGeom prst="roundRect">
            <a:avLst>
              <a:gd name="adj" fmla="val 6180"/>
            </a:avLst>
          </a:prstGeom>
          <a:noFill/>
          <a:ln w="19050">
            <a:solidFill>
              <a:srgbClr val="E46C0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Rounded Rectangle 17">
            <a:extLst>
              <a:ext uri="{FF2B5EF4-FFF2-40B4-BE49-F238E27FC236}">
                <a16:creationId xmlns:a16="http://schemas.microsoft.com/office/drawing/2014/main" id="{A7D09DF9-E170-9B85-21CE-81CB6E7CC5D6}"/>
              </a:ext>
            </a:extLst>
          </p:cNvPr>
          <p:cNvSpPr/>
          <p:nvPr/>
        </p:nvSpPr>
        <p:spPr>
          <a:xfrm>
            <a:off x="5526621" y="3429000"/>
            <a:ext cx="771785" cy="136155"/>
          </a:xfrm>
          <a:prstGeom prst="roundRect">
            <a:avLst>
              <a:gd name="adj" fmla="val 6180"/>
            </a:avLst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5" name="Rounded Rectangle 17">
            <a:extLst>
              <a:ext uri="{FF2B5EF4-FFF2-40B4-BE49-F238E27FC236}">
                <a16:creationId xmlns:a16="http://schemas.microsoft.com/office/drawing/2014/main" id="{C9846D43-3F7B-67F5-7F16-4C512F01D110}"/>
              </a:ext>
            </a:extLst>
          </p:cNvPr>
          <p:cNvSpPr/>
          <p:nvPr/>
        </p:nvSpPr>
        <p:spPr>
          <a:xfrm>
            <a:off x="10332270" y="3282253"/>
            <a:ext cx="473844" cy="103886"/>
          </a:xfrm>
          <a:prstGeom prst="roundRect">
            <a:avLst>
              <a:gd name="adj" fmla="val 6180"/>
            </a:avLst>
          </a:prstGeom>
          <a:noFill/>
          <a:ln w="19050">
            <a:solidFill>
              <a:srgbClr val="E46C0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ounded Rectangle 17">
            <a:extLst>
              <a:ext uri="{FF2B5EF4-FFF2-40B4-BE49-F238E27FC236}">
                <a16:creationId xmlns:a16="http://schemas.microsoft.com/office/drawing/2014/main" id="{D24EA10B-6950-B40B-1C58-3230B528179E}"/>
              </a:ext>
            </a:extLst>
          </p:cNvPr>
          <p:cNvSpPr/>
          <p:nvPr/>
        </p:nvSpPr>
        <p:spPr>
          <a:xfrm>
            <a:off x="7598411" y="5203492"/>
            <a:ext cx="504189" cy="214016"/>
          </a:xfrm>
          <a:prstGeom prst="roundRect">
            <a:avLst>
              <a:gd name="adj" fmla="val 6180"/>
            </a:avLst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174545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4AC263-6200-A97D-4E48-49255CD1FA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/>
              <a:t>Thank</a:t>
            </a:r>
            <a:r>
              <a:rPr lang="cs-CZ" dirty="0"/>
              <a:t> </a:t>
            </a:r>
            <a:r>
              <a:rPr lang="cs-CZ" dirty="0" err="1"/>
              <a:t>you</a:t>
            </a:r>
            <a:r>
              <a:rPr lang="cs-CZ" dirty="0"/>
              <a:t> </a:t>
            </a:r>
            <a:r>
              <a:rPr lang="cs-CZ" dirty="0" err="1"/>
              <a:t>for</a:t>
            </a:r>
            <a:r>
              <a:rPr lang="cs-CZ" dirty="0"/>
              <a:t> </a:t>
            </a:r>
            <a:r>
              <a:rPr lang="cs-CZ" dirty="0" err="1"/>
              <a:t>your</a:t>
            </a:r>
            <a:r>
              <a:rPr lang="cs-CZ" dirty="0"/>
              <a:t> </a:t>
            </a:r>
            <a:r>
              <a:rPr lang="cs-CZ" dirty="0" err="1"/>
              <a:t>attention</a:t>
            </a:r>
            <a:endParaRPr lang="cs-CZ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E6F91EC-2458-F9BA-1724-27E6E3BBAF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/>
              <a:t>P009/100C 24/11/2025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A366DF9-0793-3CD1-3B05-2C76F87766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39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391445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theme/theme1.xml><?xml version="1.0" encoding="utf-8"?>
<a:theme xmlns:a="http://schemas.openxmlformats.org/drawingml/2006/main" name="Motiv Office">
  <a:themeElements>
    <a:clrScheme name="Apex 2023">
      <a:dk1>
        <a:srgbClr val="414042"/>
      </a:dk1>
      <a:lt1>
        <a:srgbClr val="FFFFFF"/>
      </a:lt1>
      <a:dk2>
        <a:srgbClr val="1E559D"/>
      </a:dk2>
      <a:lt2>
        <a:srgbClr val="FFFFFF"/>
      </a:lt2>
      <a:accent1>
        <a:srgbClr val="1E559D"/>
      </a:accent1>
      <a:accent2>
        <a:srgbClr val="008AD0"/>
      </a:accent2>
      <a:accent3>
        <a:srgbClr val="EBA2C0"/>
      </a:accent3>
      <a:accent4>
        <a:srgbClr val="88D1CE"/>
      </a:accent4>
      <a:accent5>
        <a:srgbClr val="D6DFE7"/>
      </a:accent5>
      <a:accent6>
        <a:srgbClr val="C00000"/>
      </a:accent6>
      <a:hlink>
        <a:srgbClr val="008AD0"/>
      </a:hlink>
      <a:folHlink>
        <a:srgbClr val="008AD0"/>
      </a:folHlink>
    </a:clrScheme>
    <a:fontScheme name="Custom 1">
      <a:majorFont>
        <a:latin typeface="Myriad Pro"/>
        <a:ea typeface=""/>
        <a:cs typeface=""/>
      </a:majorFont>
      <a:minorFont>
        <a:latin typeface="Myriad Pro Ligh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/>
      <a:bodyPr wrap="square">
        <a:spAutoFit/>
      </a:bodyPr>
      <a:lstStyle>
        <a:defPPr algn="l">
          <a:defRPr cap="all" baseline="0" smtClean="0"/>
        </a:defPPr>
      </a:lstStyle>
    </a:txDef>
  </a:objectDefaults>
  <a:extraClrSchemeLst/>
  <a:extLst>
    <a:ext uri="{05A4C25C-085E-4340-85A3-A5531E510DB2}">
      <thm15:themeFamily xmlns:thm15="http://schemas.microsoft.com/office/thememl/2012/main" name="PowerPoint-template-embed-fonts-2023-04.pptx" id="{696FC99E-38E4-4E4E-8721-E4D61BC634BB}" vid="{0101A97A-9DE8-4435-AD82-9031FD84C4D8}"/>
    </a:ext>
  </a:extLst>
</a:theme>
</file>

<file path=ppt/theme/theme2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PowerPoint-template-embed-fonts-2023-04</Template>
  <TotalTime>14938</TotalTime>
  <Words>1277</Words>
  <Application>Microsoft Office PowerPoint</Application>
  <PresentationFormat>Widescreen</PresentationFormat>
  <Paragraphs>375</Paragraphs>
  <Slides>39</Slides>
  <Notes>37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39</vt:i4>
      </vt:variant>
    </vt:vector>
  </HeadingPairs>
  <TitlesOfParts>
    <vt:vector size="44" baseType="lpstr">
      <vt:lpstr>Wingdings</vt:lpstr>
      <vt:lpstr>Myriad Pro Light</vt:lpstr>
      <vt:lpstr>Calibri</vt:lpstr>
      <vt:lpstr>Arial</vt:lpstr>
      <vt:lpstr>Motiv Office</vt:lpstr>
      <vt:lpstr>Clarity training</vt:lpstr>
      <vt:lpstr>content</vt:lpstr>
      <vt:lpstr>Method in clarity</vt:lpstr>
      <vt:lpstr>Method development </vt:lpstr>
      <vt:lpstr>Method development </vt:lpstr>
      <vt:lpstr>Method setup </vt:lpstr>
      <vt:lpstr>Method setup </vt:lpstr>
      <vt:lpstr>Method setup </vt:lpstr>
      <vt:lpstr>Method setup </vt:lpstr>
      <vt:lpstr>Method setup </vt:lpstr>
      <vt:lpstr>Method setup </vt:lpstr>
      <vt:lpstr>Method setup </vt:lpstr>
      <vt:lpstr>Method development </vt:lpstr>
      <vt:lpstr>Single analysis</vt:lpstr>
      <vt:lpstr>Single analysis</vt:lpstr>
      <vt:lpstr>Single analysis</vt:lpstr>
      <vt:lpstr>Method development</vt:lpstr>
      <vt:lpstr>Data acquisition</vt:lpstr>
      <vt:lpstr>Method development</vt:lpstr>
      <vt:lpstr>Method development</vt:lpstr>
      <vt:lpstr>Chromatogram</vt:lpstr>
      <vt:lpstr>sequence</vt:lpstr>
      <vt:lpstr>sequEnce</vt:lpstr>
      <vt:lpstr>sequEnce</vt:lpstr>
      <vt:lpstr>sequEnce</vt:lpstr>
      <vt:lpstr>Calibration</vt:lpstr>
      <vt:lpstr>Calibration</vt:lpstr>
      <vt:lpstr>Calibration</vt:lpstr>
      <vt:lpstr>calibration</vt:lpstr>
      <vt:lpstr>calibration</vt:lpstr>
      <vt:lpstr>calibration</vt:lpstr>
      <vt:lpstr>calibration</vt:lpstr>
      <vt:lpstr>calibration</vt:lpstr>
      <vt:lpstr>calibration</vt:lpstr>
      <vt:lpstr>calibration</vt:lpstr>
      <vt:lpstr>calibration</vt:lpstr>
      <vt:lpstr>reports</vt:lpstr>
      <vt:lpstr>reports</vt:lpstr>
      <vt:lpstr>Thank you for your attention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DISTRIBUTOR TRAINING</dc:title>
  <dc:creator>Frei Samuel</dc:creator>
  <cp:lastModifiedBy>Pospíšilová Eva</cp:lastModifiedBy>
  <cp:revision>37</cp:revision>
  <dcterms:created xsi:type="dcterms:W3CDTF">2023-09-26T11:13:10Z</dcterms:created>
  <dcterms:modified xsi:type="dcterms:W3CDTF">2025-12-12T07:10:37Z</dcterms:modified>
</cp:coreProperties>
</file>