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61" r:id="rId2"/>
    <p:sldId id="263" r:id="rId3"/>
    <p:sldId id="264" r:id="rId4"/>
    <p:sldId id="265" r:id="rId5"/>
    <p:sldId id="271" r:id="rId6"/>
    <p:sldId id="270" r:id="rId7"/>
    <p:sldId id="260" r:id="rId8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4" autoAdjust="0"/>
    <p:restoredTop sz="94645" autoAdjust="0"/>
  </p:normalViewPr>
  <p:slideViewPr>
    <p:cSldViewPr snapToGrid="0">
      <p:cViewPr varScale="1">
        <p:scale>
          <a:sx n="122" d="100"/>
          <a:sy n="122" d="100"/>
        </p:scale>
        <p:origin x="96" y="3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8C904B-3868-4955-9680-83F6A8CD3A5F}" type="datetimeFigureOut">
              <a:rPr lang="cs-CZ" smtClean="0"/>
              <a:t>9. 9. 2020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2DA315-1DC6-442A-A77D-F7795D65838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58518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ODUCT - star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xmlns="" id="{1E5B21BA-62E3-4F4F-BD3A-4F5EBF80938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Nadpis 1">
            <a:extLst>
              <a:ext uri="{FF2B5EF4-FFF2-40B4-BE49-F238E27FC236}">
                <a16:creationId xmlns:a16="http://schemas.microsoft.com/office/drawing/2014/main" xmlns="" id="{049C05DD-2522-4522-8D19-44E63AB77B5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4079175"/>
            <a:ext cx="10515600" cy="992579"/>
          </a:xfrm>
          <a:prstGeom prst="rect">
            <a:avLst/>
          </a:prstGeom>
        </p:spPr>
        <p:txBody>
          <a:bodyPr>
            <a:spAutoFit/>
          </a:bodyPr>
          <a:lstStyle>
            <a:lvl1pPr algn="ctr">
              <a:defRPr sz="6500" b="1">
                <a:solidFill>
                  <a:schemeClr val="tx2"/>
                </a:solidFill>
              </a:defRPr>
            </a:lvl1pPr>
          </a:lstStyle>
          <a:p>
            <a:r>
              <a:rPr lang="cs-CZ" dirty="0"/>
              <a:t>DISTRIBUTOR TRAINING</a:t>
            </a:r>
          </a:p>
        </p:txBody>
      </p:sp>
      <p:sp>
        <p:nvSpPr>
          <p:cNvPr id="18" name="Zástupný text 17">
            <a:extLst>
              <a:ext uri="{FF2B5EF4-FFF2-40B4-BE49-F238E27FC236}">
                <a16:creationId xmlns:a16="http://schemas.microsoft.com/office/drawing/2014/main" xmlns="" id="{797E7E18-8BC9-43A8-9381-37C0CFBF18DC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38200" y="4979175"/>
            <a:ext cx="10515600" cy="674031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buFontTx/>
              <a:buNone/>
              <a:defRPr sz="4200" b="1">
                <a:solidFill>
                  <a:schemeClr val="tx2"/>
                </a:solidFill>
              </a:defRPr>
            </a:lvl1pPr>
          </a:lstStyle>
          <a:p>
            <a:pPr lvl="0"/>
            <a:r>
              <a:rPr lang="cs-CZ" dirty="0"/>
              <a:t>CLARITY EXTENSIONS</a:t>
            </a:r>
          </a:p>
        </p:txBody>
      </p:sp>
      <p:sp>
        <p:nvSpPr>
          <p:cNvPr id="21" name="Zástupný text 20">
            <a:extLst>
              <a:ext uri="{FF2B5EF4-FFF2-40B4-BE49-F238E27FC236}">
                <a16:creationId xmlns:a16="http://schemas.microsoft.com/office/drawing/2014/main" xmlns="" id="{D236D0D6-4278-4C51-846A-FC4A7CF5438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38200" y="5846700"/>
            <a:ext cx="10501313" cy="300038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buFontTx/>
              <a:buNone/>
              <a:defRPr sz="1500">
                <a:solidFill>
                  <a:schemeClr val="tx2"/>
                </a:solidFill>
              </a:defRPr>
            </a:lvl1pPr>
          </a:lstStyle>
          <a:p>
            <a:pPr lvl="0"/>
            <a:r>
              <a:rPr lang="cs-CZ" dirty="0"/>
              <a:t>P01/70A 11/9/2019</a:t>
            </a:r>
          </a:p>
        </p:txBody>
      </p:sp>
    </p:spTree>
    <p:extLst>
      <p:ext uri="{BB962C8B-B14F-4D97-AF65-F5344CB8AC3E}">
        <p14:creationId xmlns:p14="http://schemas.microsoft.com/office/powerpoint/2010/main" val="4203962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ODUCT - content pag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xmlns="" id="{D99ACFDD-2759-41EB-BB82-6A1DD030896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Obdélník 7">
            <a:extLst>
              <a:ext uri="{FF2B5EF4-FFF2-40B4-BE49-F238E27FC236}">
                <a16:creationId xmlns:a16="http://schemas.microsoft.com/office/drawing/2014/main" xmlns="" id="{731810B6-3773-40BE-934F-0546D517B57A}"/>
              </a:ext>
            </a:extLst>
          </p:cNvPr>
          <p:cNvSpPr/>
          <p:nvPr userDrawn="1"/>
        </p:nvSpPr>
        <p:spPr>
          <a:xfrm>
            <a:off x="0" y="1300889"/>
            <a:ext cx="810000" cy="360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0000" rIns="90000" rtlCol="0" anchor="ctr"/>
          <a:lstStyle/>
          <a:p>
            <a:pPr algn="ctr"/>
            <a:endParaRPr lang="cs-CZ"/>
          </a:p>
        </p:txBody>
      </p:sp>
      <p:sp>
        <p:nvSpPr>
          <p:cNvPr id="13" name="Zástupný text 12">
            <a:extLst>
              <a:ext uri="{FF2B5EF4-FFF2-40B4-BE49-F238E27FC236}">
                <a16:creationId xmlns:a16="http://schemas.microsoft.com/office/drawing/2014/main" xmlns="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48782" y="2140585"/>
            <a:ext cx="9921834" cy="2931228"/>
          </a:xfrm>
          <a:prstGeom prst="rect">
            <a:avLst/>
          </a:prstGeom>
        </p:spPr>
        <p:txBody>
          <a:bodyPr tIns="90000" bIns="90000">
            <a:spAutoFit/>
          </a:bodyPr>
          <a:lstStyle>
            <a:lvl1pPr marL="414000" indent="-41400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ct val="120000"/>
              <a:buFontTx/>
              <a:buBlip>
                <a:blip r:embed="rId3"/>
              </a:buBlip>
              <a:defRPr sz="2700" spc="-20" baseline="0">
                <a:solidFill>
                  <a:schemeClr val="tx1"/>
                </a:solidFill>
              </a:defRPr>
            </a:lvl1pPr>
            <a:lvl2pPr marL="900000" indent="-180000">
              <a:lnSpc>
                <a:spcPct val="100000"/>
              </a:lnSpc>
              <a:spcBef>
                <a:spcPts val="0"/>
              </a:spcBef>
              <a:buFont typeface="Calibri" panose="020F0502020204030204" pitchFamily="34" charset="0"/>
              <a:buChar char="-"/>
              <a:defRPr sz="2700" spc="-20" baseline="0"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 dirty="0"/>
              <a:t>Kliknutím vložíte obsah</a:t>
            </a:r>
          </a:p>
          <a:p>
            <a:pPr lvl="1"/>
            <a:r>
              <a:rPr lang="cs-CZ" dirty="0"/>
              <a:t>Druhá úroveň,</a:t>
            </a:r>
            <a:br>
              <a:rPr lang="cs-CZ" dirty="0"/>
            </a:br>
            <a:r>
              <a:rPr lang="cs-CZ" dirty="0"/>
              <a:t>pokračování na dalším řádku</a:t>
            </a:r>
          </a:p>
          <a:p>
            <a:pPr lvl="1"/>
            <a:r>
              <a:rPr lang="cs-CZ" dirty="0"/>
              <a:t>Druhá úroveň</a:t>
            </a:r>
          </a:p>
          <a:p>
            <a:pPr lvl="0"/>
            <a:r>
              <a:rPr lang="cs-CZ" dirty="0"/>
              <a:t>Druhý bod</a:t>
            </a:r>
          </a:p>
          <a:p>
            <a:pPr lvl="0"/>
            <a:r>
              <a:rPr lang="cs-CZ" dirty="0"/>
              <a:t>Třetí bod</a:t>
            </a:r>
          </a:p>
        </p:txBody>
      </p:sp>
      <p:sp>
        <p:nvSpPr>
          <p:cNvPr id="16" name="Nadpis 15">
            <a:extLst>
              <a:ext uri="{FF2B5EF4-FFF2-40B4-BE49-F238E27FC236}">
                <a16:creationId xmlns:a16="http://schemas.microsoft.com/office/drawing/2014/main" xmlns="" id="{B792AD4A-0799-4BB4-AF9C-442C79E364F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55016" y="1170000"/>
            <a:ext cx="10515600" cy="674031"/>
          </a:xfrm>
          <a:prstGeom prst="rect">
            <a:avLst/>
          </a:prstGeom>
        </p:spPr>
        <p:txBody>
          <a:bodyPr>
            <a:spAutoFit/>
          </a:bodyPr>
          <a:lstStyle>
            <a:lvl1pPr>
              <a:defRPr sz="4200" b="1" spc="-20" baseline="0">
                <a:solidFill>
                  <a:schemeClr val="tx2"/>
                </a:solidFill>
              </a:defRPr>
            </a:lvl1pPr>
          </a:lstStyle>
          <a:p>
            <a:r>
              <a:rPr lang="cs-CZ" dirty="0"/>
              <a:t>Kliknutím vložíte nadpis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xmlns="" id="{FE1B3F75-57C2-4C9B-BD97-F972575BB82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228725" y="321772"/>
            <a:ext cx="10141891" cy="306879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0" indent="0" algn="l">
              <a:lnSpc>
                <a:spcPct val="80000"/>
              </a:lnSpc>
              <a:spcBef>
                <a:spcPts val="0"/>
              </a:spcBef>
              <a:buFontTx/>
              <a:buNone/>
              <a:defRPr sz="1700">
                <a:solidFill>
                  <a:schemeClr val="tx1"/>
                </a:solidFill>
                <a:latin typeface="Calibri" panose="020F0502020204030204" pitchFamily="34" charset="0"/>
                <a:sym typeface="Wingdings" panose="05000000000000000000" pitchFamily="2" charset="2"/>
              </a:defRPr>
            </a:lvl1pPr>
          </a:lstStyle>
          <a:p>
            <a:pPr lvl="0"/>
            <a:r>
              <a:rPr lang="cs-CZ" dirty="0"/>
              <a:t>NÁZEV PREZENTACE → NÁZEV KAPITOLY → NÁZEV STRÁNKY (1/5)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r>
              <a:rPr lang="cs-CZ" smtClean="0"/>
              <a:t>PXXX/XXA 02/2020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r>
              <a:rPr lang="cs-CZ" smtClean="0"/>
              <a:t>PAGE </a:t>
            </a:r>
            <a:fld id="{D7B0C83F-95C8-4DDA-89E5-7F9DA294A5B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9720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RODUCT - content pag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xmlns="" id="{D99ACFDD-2759-41EB-BB82-6A1DD030896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Obdélník 7">
            <a:extLst>
              <a:ext uri="{FF2B5EF4-FFF2-40B4-BE49-F238E27FC236}">
                <a16:creationId xmlns:a16="http://schemas.microsoft.com/office/drawing/2014/main" xmlns="" id="{731810B6-3773-40BE-934F-0546D517B57A}"/>
              </a:ext>
            </a:extLst>
          </p:cNvPr>
          <p:cNvSpPr/>
          <p:nvPr userDrawn="1"/>
        </p:nvSpPr>
        <p:spPr>
          <a:xfrm>
            <a:off x="0" y="1300889"/>
            <a:ext cx="810000" cy="360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0000" rIns="90000" rtlCol="0" anchor="ctr"/>
          <a:lstStyle/>
          <a:p>
            <a:pPr algn="ctr"/>
            <a:endParaRPr lang="cs-CZ"/>
          </a:p>
        </p:txBody>
      </p:sp>
      <p:sp>
        <p:nvSpPr>
          <p:cNvPr id="13" name="Zástupný text 12">
            <a:extLst>
              <a:ext uri="{FF2B5EF4-FFF2-40B4-BE49-F238E27FC236}">
                <a16:creationId xmlns:a16="http://schemas.microsoft.com/office/drawing/2014/main" xmlns="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48782" y="2140585"/>
            <a:ext cx="9921834" cy="2931228"/>
          </a:xfrm>
          <a:prstGeom prst="rect">
            <a:avLst/>
          </a:prstGeom>
        </p:spPr>
        <p:txBody>
          <a:bodyPr tIns="90000" bIns="90000">
            <a:spAutoFit/>
          </a:bodyPr>
          <a:lstStyle>
            <a:lvl1pPr marL="414000" indent="-41400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ct val="120000"/>
              <a:buFontTx/>
              <a:buBlip>
                <a:blip r:embed="rId3"/>
              </a:buBlip>
              <a:defRPr sz="2700" spc="-20" baseline="0">
                <a:solidFill>
                  <a:schemeClr val="tx1"/>
                </a:solidFill>
              </a:defRPr>
            </a:lvl1pPr>
            <a:lvl2pPr marL="900000" indent="-180000">
              <a:lnSpc>
                <a:spcPct val="100000"/>
              </a:lnSpc>
              <a:spcBef>
                <a:spcPts val="0"/>
              </a:spcBef>
              <a:buFont typeface="Calibri" panose="020F0502020204030204" pitchFamily="34" charset="0"/>
              <a:buChar char="-"/>
              <a:defRPr sz="2700" spc="-20" baseline="0"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 dirty="0"/>
              <a:t>Kliknutím vložíte obsah</a:t>
            </a:r>
          </a:p>
          <a:p>
            <a:pPr lvl="1"/>
            <a:r>
              <a:rPr lang="cs-CZ" dirty="0"/>
              <a:t>Druhá úroveň,</a:t>
            </a:r>
            <a:br>
              <a:rPr lang="cs-CZ" dirty="0"/>
            </a:br>
            <a:r>
              <a:rPr lang="cs-CZ" dirty="0"/>
              <a:t>pokračování na dalším řádku</a:t>
            </a:r>
          </a:p>
          <a:p>
            <a:pPr lvl="1"/>
            <a:r>
              <a:rPr lang="cs-CZ" dirty="0"/>
              <a:t>Druhá úroveň</a:t>
            </a:r>
          </a:p>
          <a:p>
            <a:pPr lvl="0"/>
            <a:r>
              <a:rPr lang="cs-CZ" dirty="0"/>
              <a:t>Druhý bod</a:t>
            </a:r>
          </a:p>
          <a:p>
            <a:pPr lvl="0"/>
            <a:r>
              <a:rPr lang="cs-CZ" dirty="0"/>
              <a:t>Třetí bod</a:t>
            </a:r>
          </a:p>
        </p:txBody>
      </p:sp>
      <p:sp>
        <p:nvSpPr>
          <p:cNvPr id="16" name="Nadpis 15">
            <a:extLst>
              <a:ext uri="{FF2B5EF4-FFF2-40B4-BE49-F238E27FC236}">
                <a16:creationId xmlns:a16="http://schemas.microsoft.com/office/drawing/2014/main" xmlns="" id="{B792AD4A-0799-4BB4-AF9C-442C79E364F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55016" y="1170000"/>
            <a:ext cx="10515600" cy="674031"/>
          </a:xfrm>
          <a:prstGeom prst="rect">
            <a:avLst/>
          </a:prstGeom>
        </p:spPr>
        <p:txBody>
          <a:bodyPr>
            <a:spAutoFit/>
          </a:bodyPr>
          <a:lstStyle>
            <a:lvl1pPr>
              <a:defRPr sz="4200" b="1" spc="-20" baseline="0">
                <a:solidFill>
                  <a:schemeClr val="tx2"/>
                </a:solidFill>
              </a:defRPr>
            </a:lvl1pPr>
          </a:lstStyle>
          <a:p>
            <a:r>
              <a:rPr lang="cs-CZ" dirty="0"/>
              <a:t>Kliknutím vložíte nadpis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xmlns="" id="{FE1B3F75-57C2-4C9B-BD97-F972575BB82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228725" y="321772"/>
            <a:ext cx="10141891" cy="306879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0" indent="0" algn="l">
              <a:lnSpc>
                <a:spcPct val="80000"/>
              </a:lnSpc>
              <a:spcBef>
                <a:spcPts val="0"/>
              </a:spcBef>
              <a:buFontTx/>
              <a:buNone/>
              <a:defRPr sz="1700">
                <a:solidFill>
                  <a:schemeClr val="tx1"/>
                </a:solidFill>
                <a:latin typeface="Calibri" panose="020F0502020204030204" pitchFamily="34" charset="0"/>
                <a:sym typeface="Wingdings" panose="05000000000000000000" pitchFamily="2" charset="2"/>
              </a:defRPr>
            </a:lvl1pPr>
          </a:lstStyle>
          <a:p>
            <a:pPr lvl="0"/>
            <a:r>
              <a:rPr lang="cs-CZ" dirty="0"/>
              <a:t>NÁZEV PREZENTACE → NÁZEV KAPITOLY → NÁZEV STRÁNKY (1/5)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xmlns="" id="{51F161E3-8510-42C2-A819-26E26EDD466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449388" y="5944156"/>
            <a:ext cx="9921875" cy="369332"/>
          </a:xfrm>
          <a:prstGeom prst="rect">
            <a:avLst/>
          </a:prstGeom>
        </p:spPr>
        <p:txBody>
          <a:bodyPr anchor="b">
            <a:spAutoFit/>
          </a:bodyPr>
          <a:lstStyle>
            <a:lvl1pPr marL="342900" indent="-342900">
              <a:buSzPct val="140000"/>
              <a:buFontTx/>
              <a:buBlip>
                <a:blip r:embed="rId4"/>
              </a:buBlip>
              <a:defRPr sz="2000"/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cs-CZ" smtClean="0"/>
              <a:t>PXXX/XXA 02/2020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r>
              <a:rPr lang="cs-CZ" smtClean="0"/>
              <a:t>PAGE </a:t>
            </a:r>
            <a:fld id="{D7B0C83F-95C8-4DDA-89E5-7F9DA294A5B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11916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PRODUCT - content pag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xmlns="" id="{D99ACFDD-2759-41EB-BB82-6A1DD030896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Obdélník 7">
            <a:extLst>
              <a:ext uri="{FF2B5EF4-FFF2-40B4-BE49-F238E27FC236}">
                <a16:creationId xmlns:a16="http://schemas.microsoft.com/office/drawing/2014/main" xmlns="" id="{731810B6-3773-40BE-934F-0546D517B57A}"/>
              </a:ext>
            </a:extLst>
          </p:cNvPr>
          <p:cNvSpPr/>
          <p:nvPr userDrawn="1"/>
        </p:nvSpPr>
        <p:spPr>
          <a:xfrm>
            <a:off x="0" y="1300889"/>
            <a:ext cx="810000" cy="360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0000" rIns="90000" rtlCol="0" anchor="ctr"/>
          <a:lstStyle/>
          <a:p>
            <a:pPr algn="ctr"/>
            <a:endParaRPr lang="cs-CZ"/>
          </a:p>
        </p:txBody>
      </p:sp>
      <p:sp>
        <p:nvSpPr>
          <p:cNvPr id="13" name="Zástupný text 12">
            <a:extLst>
              <a:ext uri="{FF2B5EF4-FFF2-40B4-BE49-F238E27FC236}">
                <a16:creationId xmlns:a16="http://schemas.microsoft.com/office/drawing/2014/main" xmlns="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48782" y="2140585"/>
            <a:ext cx="9921834" cy="597256"/>
          </a:xfrm>
          <a:prstGeom prst="rect">
            <a:avLst/>
          </a:prstGeom>
        </p:spPr>
        <p:txBody>
          <a:bodyPr tIns="90000" bIns="90000">
            <a:spAutoFit/>
          </a:bodyPr>
          <a:lstStyle>
            <a:lvl1pPr marL="414000" indent="-41400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ct val="120000"/>
              <a:buFontTx/>
              <a:buBlip>
                <a:blip r:embed="rId3"/>
              </a:buBlip>
              <a:defRPr sz="2700" spc="-20" baseline="0">
                <a:solidFill>
                  <a:schemeClr val="tx1"/>
                </a:solidFill>
              </a:defRPr>
            </a:lvl1pPr>
            <a:lvl2pPr marL="900000" indent="-180000">
              <a:lnSpc>
                <a:spcPct val="100000"/>
              </a:lnSpc>
              <a:spcBef>
                <a:spcPts val="0"/>
              </a:spcBef>
              <a:buFont typeface="Calibri" panose="020F0502020204030204" pitchFamily="34" charset="0"/>
              <a:buChar char="-"/>
              <a:defRPr sz="2700" spc="-20" baseline="0"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 dirty="0"/>
              <a:t>Kliknutím vložíte obsah</a:t>
            </a:r>
          </a:p>
        </p:txBody>
      </p:sp>
      <p:sp>
        <p:nvSpPr>
          <p:cNvPr id="16" name="Nadpis 15">
            <a:extLst>
              <a:ext uri="{FF2B5EF4-FFF2-40B4-BE49-F238E27FC236}">
                <a16:creationId xmlns:a16="http://schemas.microsoft.com/office/drawing/2014/main" xmlns="" id="{B792AD4A-0799-4BB4-AF9C-442C79E364F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55016" y="1170000"/>
            <a:ext cx="10515600" cy="674031"/>
          </a:xfrm>
          <a:prstGeom prst="rect">
            <a:avLst/>
          </a:prstGeom>
        </p:spPr>
        <p:txBody>
          <a:bodyPr>
            <a:spAutoFit/>
          </a:bodyPr>
          <a:lstStyle>
            <a:lvl1pPr>
              <a:defRPr sz="4200" b="1" spc="-20" baseline="0">
                <a:solidFill>
                  <a:schemeClr val="tx2"/>
                </a:solidFill>
              </a:defRPr>
            </a:lvl1pPr>
          </a:lstStyle>
          <a:p>
            <a:r>
              <a:rPr lang="cs-CZ" dirty="0"/>
              <a:t>Kliknutím vložíte nadpis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xmlns="" id="{FE1B3F75-57C2-4C9B-BD97-F972575BB82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228725" y="321772"/>
            <a:ext cx="10141891" cy="306879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0" indent="0" algn="l">
              <a:lnSpc>
                <a:spcPct val="80000"/>
              </a:lnSpc>
              <a:spcBef>
                <a:spcPts val="0"/>
              </a:spcBef>
              <a:buFontTx/>
              <a:buNone/>
              <a:defRPr sz="1700">
                <a:solidFill>
                  <a:schemeClr val="tx1"/>
                </a:solidFill>
                <a:latin typeface="Calibri" panose="020F0502020204030204" pitchFamily="34" charset="0"/>
                <a:sym typeface="Wingdings" panose="05000000000000000000" pitchFamily="2" charset="2"/>
              </a:defRPr>
            </a:lvl1pPr>
          </a:lstStyle>
          <a:p>
            <a:pPr lvl="0"/>
            <a:r>
              <a:rPr lang="cs-CZ" dirty="0"/>
              <a:t>NÁZEV PREZENTACE → NÁZEV KAPITOLY → NÁZEV STRÁNKY (1/5)</a:t>
            </a:r>
          </a:p>
        </p:txBody>
      </p:sp>
      <p:sp>
        <p:nvSpPr>
          <p:cNvPr id="6" name="Zástupný symbol obrázku 5">
            <a:extLst>
              <a:ext uri="{FF2B5EF4-FFF2-40B4-BE49-F238E27FC236}">
                <a16:creationId xmlns:a16="http://schemas.microsoft.com/office/drawing/2014/main" xmlns="" id="{3EA7A73C-C277-4D48-A18D-37ECEBF1A4EA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1964987" y="2917825"/>
            <a:ext cx="9406276" cy="3553645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200"/>
            </a:lvl1pPr>
          </a:lstStyle>
          <a:p>
            <a:r>
              <a:rPr lang="en-US" smtClean="0"/>
              <a:t>Click icon to add picture</a:t>
            </a:r>
            <a:endParaRPr lang="cs-CZ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cs-CZ" smtClean="0"/>
              <a:t>PXXX/XXA 02/2020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r>
              <a:rPr lang="cs-CZ" smtClean="0"/>
              <a:t>PAGE </a:t>
            </a:r>
            <a:fld id="{D7B0C83F-95C8-4DDA-89E5-7F9DA294A5B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35258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PRODUCT - content pag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xmlns="" id="{D99ACFDD-2759-41EB-BB82-6A1DD030896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Zástupný text 2">
            <a:extLst>
              <a:ext uri="{FF2B5EF4-FFF2-40B4-BE49-F238E27FC236}">
                <a16:creationId xmlns:a16="http://schemas.microsoft.com/office/drawing/2014/main" xmlns="" id="{FE1B3F75-57C2-4C9B-BD97-F972575BB82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228725" y="321772"/>
            <a:ext cx="10141891" cy="306879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0" indent="0" algn="l">
              <a:lnSpc>
                <a:spcPct val="80000"/>
              </a:lnSpc>
              <a:spcBef>
                <a:spcPts val="0"/>
              </a:spcBef>
              <a:buFontTx/>
              <a:buNone/>
              <a:defRPr sz="1700">
                <a:solidFill>
                  <a:schemeClr val="tx1"/>
                </a:solidFill>
                <a:latin typeface="Calibri" panose="020F0502020204030204" pitchFamily="34" charset="0"/>
                <a:sym typeface="Wingdings" panose="05000000000000000000" pitchFamily="2" charset="2"/>
              </a:defRPr>
            </a:lvl1pPr>
          </a:lstStyle>
          <a:p>
            <a:pPr lvl="0"/>
            <a:r>
              <a:rPr lang="cs-CZ" dirty="0"/>
              <a:t>NÁZEV PREZENTACE → NÁZEV KAPITOLY → NÁZEV STRÁNKY (1/5)</a:t>
            </a:r>
          </a:p>
        </p:txBody>
      </p:sp>
      <p:sp>
        <p:nvSpPr>
          <p:cNvPr id="6" name="Zástupný symbol obrázku 5">
            <a:extLst>
              <a:ext uri="{FF2B5EF4-FFF2-40B4-BE49-F238E27FC236}">
                <a16:creationId xmlns:a16="http://schemas.microsoft.com/office/drawing/2014/main" xmlns="" id="{3EA7A73C-C277-4D48-A18D-37ECEBF1A4EA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963038" y="950423"/>
            <a:ext cx="7247107" cy="5521047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200"/>
            </a:lvl1pPr>
          </a:lstStyle>
          <a:p>
            <a:r>
              <a:rPr lang="en-US" smtClean="0"/>
              <a:t>Click icon to add picture</a:t>
            </a:r>
            <a:endParaRPr lang="cs-CZ" dirty="0"/>
          </a:p>
        </p:txBody>
      </p:sp>
      <p:sp>
        <p:nvSpPr>
          <p:cNvPr id="12" name="Zástupný text 3">
            <a:extLst>
              <a:ext uri="{FF2B5EF4-FFF2-40B4-BE49-F238E27FC236}">
                <a16:creationId xmlns:a16="http://schemas.microsoft.com/office/drawing/2014/main" xmlns="" id="{08399E18-96D5-4FB6-9E09-E9B7250952D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374868" y="950423"/>
            <a:ext cx="2995748" cy="1051570"/>
          </a:xfrm>
          <a:prstGeom prst="rect">
            <a:avLst/>
          </a:prstGeom>
        </p:spPr>
        <p:txBody>
          <a:bodyPr wrap="square" anchor="t">
            <a:spAutoFit/>
          </a:bodyPr>
          <a:lstStyle>
            <a:lvl1pPr marL="270000" indent="-270000">
              <a:buSzPct val="110000"/>
              <a:buFontTx/>
              <a:buBlip>
                <a:blip r:embed="rId3"/>
              </a:buBlip>
              <a:defRPr sz="2000"/>
            </a:lvl1pPr>
          </a:lstStyle>
          <a:p>
            <a:pPr lvl="0"/>
            <a:r>
              <a:rPr lang="cs-CZ" dirty="0"/>
              <a:t>Místo pro vložení textu</a:t>
            </a:r>
          </a:p>
          <a:p>
            <a:pPr lvl="0"/>
            <a:r>
              <a:rPr lang="cs-CZ" dirty="0"/>
              <a:t>Druhý bod delší text přes více řádků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cs-CZ" smtClean="0"/>
              <a:t>PXXX/XXA 02/2020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r>
              <a:rPr lang="cs-CZ" smtClean="0"/>
              <a:t>PAGE </a:t>
            </a:r>
            <a:fld id="{D7B0C83F-95C8-4DDA-89E5-7F9DA294A5B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532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USINESS - break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xmlns="" id="{1E5B21BA-62E3-4F4F-BD3A-4F5EBF80938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8" name="Zástupný text 17">
            <a:extLst>
              <a:ext uri="{FF2B5EF4-FFF2-40B4-BE49-F238E27FC236}">
                <a16:creationId xmlns:a16="http://schemas.microsoft.com/office/drawing/2014/main" xmlns="" id="{797E7E18-8BC9-43A8-9381-37C0CFBF18DC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38200" y="3702825"/>
            <a:ext cx="10515600" cy="674031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buFontTx/>
              <a:buNone/>
              <a:defRPr sz="4200" b="1">
                <a:solidFill>
                  <a:schemeClr val="tx2"/>
                </a:solidFill>
              </a:defRPr>
            </a:lvl1pPr>
          </a:lstStyle>
          <a:p>
            <a:pPr lvl="0"/>
            <a:r>
              <a:rPr lang="cs-CZ" dirty="0"/>
              <a:t>…LUNCH BREAK…</a:t>
            </a:r>
          </a:p>
        </p:txBody>
      </p:sp>
    </p:spTree>
    <p:extLst>
      <p:ext uri="{BB962C8B-B14F-4D97-AF65-F5344CB8AC3E}">
        <p14:creationId xmlns:p14="http://schemas.microsoft.com/office/powerpoint/2010/main" val="1613941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USINESS - final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xmlns="" id="{1E5B21BA-62E3-4F4F-BD3A-4F5EBF80938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8" name="Zástupný text 17">
            <a:extLst>
              <a:ext uri="{FF2B5EF4-FFF2-40B4-BE49-F238E27FC236}">
                <a16:creationId xmlns:a16="http://schemas.microsoft.com/office/drawing/2014/main" xmlns="" id="{797E7E18-8BC9-43A8-9381-37C0CFBF18DC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38200" y="3702825"/>
            <a:ext cx="10515600" cy="674031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buFontTx/>
              <a:buNone/>
              <a:defRPr sz="4200" b="1">
                <a:solidFill>
                  <a:schemeClr val="tx2"/>
                </a:solidFill>
              </a:defRPr>
            </a:lvl1pPr>
          </a:lstStyle>
          <a:p>
            <a:pPr lvl="0"/>
            <a:r>
              <a:rPr lang="cs-CZ" dirty="0"/>
              <a:t>…THANK YOU FOR YOUR ATTENTION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xmlns="" id="{DB0BF6D6-9484-4DDD-B179-61ACAB889E2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525" y="5117910"/>
            <a:ext cx="742950" cy="660780"/>
          </a:xfrm>
          <a:prstGeom prst="rect">
            <a:avLst/>
          </a:prstGeom>
        </p:spPr>
      </p:pic>
      <p:sp>
        <p:nvSpPr>
          <p:cNvPr id="7" name="TextovéPole 6">
            <a:extLst>
              <a:ext uri="{FF2B5EF4-FFF2-40B4-BE49-F238E27FC236}">
                <a16:creationId xmlns:a16="http://schemas.microsoft.com/office/drawing/2014/main" xmlns="" id="{23F790B1-9B64-4A9D-9445-1AAAD3303100}"/>
              </a:ext>
            </a:extLst>
          </p:cNvPr>
          <p:cNvSpPr txBox="1"/>
          <p:nvPr userDrawn="1"/>
        </p:nvSpPr>
        <p:spPr>
          <a:xfrm>
            <a:off x="3821723" y="5875894"/>
            <a:ext cx="45485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cs-CZ" dirty="0">
                <a:solidFill>
                  <a:schemeClr val="tx2"/>
                </a:solidFill>
              </a:rPr>
              <a:t>SUPPORT@DATAAPEX.COM</a:t>
            </a:r>
          </a:p>
          <a:p>
            <a:pPr lvl="0" algn="ctr"/>
            <a:r>
              <a:rPr lang="cs-CZ" dirty="0">
                <a:solidFill>
                  <a:schemeClr val="tx2"/>
                </a:solidFill>
              </a:rPr>
              <a:t>WWW.DATAAPEX.COM</a:t>
            </a:r>
          </a:p>
        </p:txBody>
      </p:sp>
    </p:spTree>
    <p:extLst>
      <p:ext uri="{BB962C8B-B14F-4D97-AF65-F5344CB8AC3E}">
        <p14:creationId xmlns:p14="http://schemas.microsoft.com/office/powerpoint/2010/main" val="2423463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>
          <a:xfrm>
            <a:off x="8874000" y="6534000"/>
            <a:ext cx="2497784" cy="25853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PAGE </a:t>
            </a:r>
            <a:fld id="{D7B0C83F-95C8-4DDA-89E5-7F9DA294A5B2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3"/>
          </p:nvPr>
        </p:nvSpPr>
        <p:spPr>
          <a:xfrm>
            <a:off x="856800" y="6537600"/>
            <a:ext cx="2498400" cy="276999"/>
          </a:xfrm>
          <a:prstGeom prst="rect">
            <a:avLst/>
          </a:prstGeom>
        </p:spPr>
        <p:txBody>
          <a:bodyPr vert="horz" lIns="91440" tIns="45720" rIns="91440" bIns="45720" rtlCol="0" anchor="t" anchorCtr="0">
            <a:spAutoFit/>
          </a:bodyPr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PXXX/XXA 02/2020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74130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49" r:id="rId2"/>
    <p:sldLayoutId id="2147483663" r:id="rId3"/>
    <p:sldLayoutId id="2147483664" r:id="rId4"/>
    <p:sldLayoutId id="2147483665" r:id="rId5"/>
    <p:sldLayoutId id="2147483661" r:id="rId6"/>
    <p:sldLayoutId id="2147483662" r:id="rId7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>
            <a:extLst>
              <a:ext uri="{FF2B5EF4-FFF2-40B4-BE49-F238E27FC236}">
                <a16:creationId xmlns:a16="http://schemas.microsoft.com/office/drawing/2014/main" xmlns="" id="{135352DB-D39E-4E90-847B-93187B4244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Clarity 8.4</a:t>
            </a:r>
            <a:endParaRPr lang="cs-CZ" dirty="0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xmlns="" id="{2BFDAF14-24B4-4804-B45E-E912AE29906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200" y="4979175"/>
            <a:ext cx="10515600" cy="674031"/>
          </a:xfrm>
        </p:spPr>
        <p:txBody>
          <a:bodyPr/>
          <a:lstStyle/>
          <a:p>
            <a:r>
              <a:rPr lang="cs-CZ" dirty="0" smtClean="0"/>
              <a:t>WHAT‘S NEW</a:t>
            </a:r>
            <a:endParaRPr lang="cs-CZ" dirty="0"/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xmlns="" id="{B4C4D433-DFB4-4A32-A39A-EBCF114E6F0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838200" y="5846700"/>
            <a:ext cx="10501313" cy="300082"/>
          </a:xfrm>
        </p:spPr>
        <p:txBody>
          <a:bodyPr/>
          <a:lstStyle/>
          <a:p>
            <a:r>
              <a:rPr lang="cs-CZ" dirty="0" smtClean="0"/>
              <a:t>P055/80A 09/2020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58509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448782" y="2140585"/>
            <a:ext cx="9921834" cy="3890465"/>
          </a:xfrm>
        </p:spPr>
        <p:txBody>
          <a:bodyPr/>
          <a:lstStyle/>
          <a:p>
            <a:r>
              <a:rPr lang="en-GB" dirty="0" smtClean="0"/>
              <a:t>Method </a:t>
            </a:r>
            <a:r>
              <a:rPr lang="en-GB" dirty="0"/>
              <a:t>info divided to info on </a:t>
            </a:r>
            <a:r>
              <a:rPr lang="en-GB" b="1" dirty="0"/>
              <a:t>acquisition method </a:t>
            </a:r>
            <a:r>
              <a:rPr lang="en-GB" dirty="0"/>
              <a:t>and</a:t>
            </a:r>
            <a:r>
              <a:rPr lang="en-GB" b="1" dirty="0"/>
              <a:t> </a:t>
            </a:r>
            <a:r>
              <a:rPr lang="en-GB" dirty="0"/>
              <a:t>last</a:t>
            </a:r>
            <a:r>
              <a:rPr lang="en-GB" b="1" dirty="0"/>
              <a:t> processing </a:t>
            </a:r>
            <a:r>
              <a:rPr lang="en-GB" b="1" dirty="0" smtClean="0"/>
              <a:t>method</a:t>
            </a:r>
            <a:endParaRPr lang="cs-CZ" b="1" dirty="0"/>
          </a:p>
          <a:p>
            <a:r>
              <a:rPr lang="cs-CZ" b="1" dirty="0" smtClean="0"/>
              <a:t>Audit Trail improvements:</a:t>
            </a:r>
          </a:p>
          <a:p>
            <a:pPr lvl="1"/>
            <a:r>
              <a:rPr lang="cs-CZ" dirty="0" smtClean="0"/>
              <a:t>C</a:t>
            </a:r>
            <a:r>
              <a:rPr lang="en-GB" dirty="0" err="1" smtClean="0"/>
              <a:t>orrupted</a:t>
            </a:r>
            <a:r>
              <a:rPr lang="en-GB" dirty="0" smtClean="0"/>
              <a:t> audit</a:t>
            </a:r>
            <a:r>
              <a:rPr lang="cs-CZ" dirty="0"/>
              <a:t> </a:t>
            </a:r>
            <a:r>
              <a:rPr lang="cs-CZ" dirty="0" smtClean="0"/>
              <a:t>trails can be open for inspection</a:t>
            </a:r>
          </a:p>
          <a:p>
            <a:pPr lvl="1"/>
            <a:r>
              <a:rPr lang="en-GB" dirty="0"/>
              <a:t>Report printing now recorded in Daily Audit </a:t>
            </a:r>
            <a:r>
              <a:rPr lang="en-GB" dirty="0" smtClean="0"/>
              <a:t>Trail</a:t>
            </a:r>
            <a:endParaRPr lang="cs-CZ" dirty="0"/>
          </a:p>
          <a:p>
            <a:pPr lvl="1"/>
            <a:r>
              <a:rPr lang="en-GB" dirty="0"/>
              <a:t>Improved Audit trail logging for sequence</a:t>
            </a:r>
            <a:endParaRPr lang="cs-CZ" dirty="0" smtClean="0"/>
          </a:p>
          <a:p>
            <a:r>
              <a:rPr lang="en-GB" dirty="0"/>
              <a:t>A lot of </a:t>
            </a:r>
            <a:r>
              <a:rPr lang="cs-CZ" dirty="0" smtClean="0"/>
              <a:t>other </a:t>
            </a:r>
            <a:r>
              <a:rPr lang="en-GB" dirty="0" smtClean="0"/>
              <a:t>small </a:t>
            </a:r>
            <a:r>
              <a:rPr lang="en-GB" dirty="0"/>
              <a:t>improvements and fixed bugs </a:t>
            </a:r>
            <a:endParaRPr lang="cs-CZ" dirty="0" smtClean="0"/>
          </a:p>
          <a:p>
            <a:r>
              <a:rPr lang="cs-CZ" b="1" dirty="0" smtClean="0"/>
              <a:t>New </a:t>
            </a:r>
            <a:r>
              <a:rPr lang="cs-CZ" dirty="0" smtClean="0"/>
              <a:t>and </a:t>
            </a:r>
            <a:r>
              <a:rPr lang="cs-CZ" b="1" dirty="0" smtClean="0"/>
              <a:t>updated </a:t>
            </a:r>
            <a:r>
              <a:rPr lang="cs-CZ" dirty="0" smtClean="0"/>
              <a:t>control modules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What is new in Clarity </a:t>
            </a:r>
            <a:r>
              <a:rPr lang="cs-CZ" dirty="0" smtClean="0"/>
              <a:t>8.4?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cs-CZ" dirty="0" smtClean="0"/>
              <a:t>WHAT‘S NEW → OVERVIEW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r>
              <a:rPr lang="cs-CZ" smtClean="0"/>
              <a:t>PAGE </a:t>
            </a:r>
            <a:fld id="{D7B0C83F-95C8-4DDA-89E5-7F9DA294A5B2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17138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cs-CZ" dirty="0"/>
              <a:t>WHAT‘S NEW → </a:t>
            </a:r>
            <a:r>
              <a:rPr lang="cs-CZ" dirty="0" smtClean="0"/>
              <a:t>CHROMATOGRAM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5"/>
          </p:nvPr>
        </p:nvSpPr>
        <p:spPr>
          <a:xfrm>
            <a:off x="7703999" y="950423"/>
            <a:ext cx="3884817" cy="923330"/>
          </a:xfrm>
        </p:spPr>
        <p:txBody>
          <a:bodyPr/>
          <a:lstStyle/>
          <a:p>
            <a:r>
              <a:rPr lang="cs-CZ" dirty="0" smtClean="0"/>
              <a:t>Method info divided to info on </a:t>
            </a:r>
            <a:r>
              <a:rPr lang="cs-CZ" b="1" dirty="0"/>
              <a:t>A</a:t>
            </a:r>
            <a:r>
              <a:rPr lang="cs-CZ" b="1" dirty="0" smtClean="0"/>
              <a:t>cquisition</a:t>
            </a:r>
            <a:r>
              <a:rPr lang="cs-CZ" dirty="0" smtClean="0"/>
              <a:t> </a:t>
            </a:r>
            <a:r>
              <a:rPr lang="cs-CZ" dirty="0"/>
              <a:t>M</a:t>
            </a:r>
            <a:r>
              <a:rPr lang="cs-CZ" dirty="0" smtClean="0"/>
              <a:t>ethod and last </a:t>
            </a:r>
            <a:r>
              <a:rPr lang="cs-CZ" b="1" dirty="0"/>
              <a:t>P</a:t>
            </a:r>
            <a:r>
              <a:rPr lang="cs-CZ" b="1" dirty="0" smtClean="0"/>
              <a:t>rocessing</a:t>
            </a:r>
            <a:r>
              <a:rPr lang="cs-CZ" dirty="0" smtClean="0"/>
              <a:t> </a:t>
            </a:r>
            <a:r>
              <a:rPr lang="cs-CZ" dirty="0"/>
              <a:t>M</a:t>
            </a:r>
            <a:r>
              <a:rPr lang="cs-CZ" dirty="0" smtClean="0"/>
              <a:t>ethod.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r>
              <a:rPr lang="cs-CZ" smtClean="0"/>
              <a:t>PAGE </a:t>
            </a:r>
            <a:fld id="{D7B0C83F-95C8-4DDA-89E5-7F9DA294A5B2}" type="slidenum">
              <a:rPr lang="en-US" smtClean="0"/>
              <a:pPr/>
              <a:t>3</a:t>
            </a:fld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798" y="950423"/>
            <a:ext cx="6586022" cy="4518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7836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>
          <a:xfrm>
            <a:off x="1228725" y="321772"/>
            <a:ext cx="10141891" cy="306879"/>
          </a:xfrm>
        </p:spPr>
        <p:txBody>
          <a:bodyPr/>
          <a:lstStyle/>
          <a:p>
            <a:r>
              <a:rPr lang="cs-CZ" dirty="0"/>
              <a:t>WHAT‘S NEW → </a:t>
            </a:r>
            <a:r>
              <a:rPr lang="cs-CZ" dirty="0" smtClean="0"/>
              <a:t>AUDIT TRAIL IMPROVEMENTS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5"/>
          </p:nvPr>
        </p:nvSpPr>
        <p:spPr>
          <a:xfrm>
            <a:off x="7488195" y="950423"/>
            <a:ext cx="3882421" cy="2010807"/>
          </a:xfrm>
        </p:spPr>
        <p:txBody>
          <a:bodyPr/>
          <a:lstStyle/>
          <a:p>
            <a:r>
              <a:rPr lang="cs-CZ" b="1" dirty="0" smtClean="0"/>
              <a:t>Corrupted Audit Trail </a:t>
            </a:r>
            <a:r>
              <a:rPr lang="cs-CZ" dirty="0" smtClean="0"/>
              <a:t>can be now </a:t>
            </a:r>
            <a:r>
              <a:rPr lang="cs-CZ" b="1" dirty="0" smtClean="0"/>
              <a:t>opened</a:t>
            </a:r>
            <a:r>
              <a:rPr lang="cs-CZ" dirty="0" smtClean="0"/>
              <a:t> for inspection</a:t>
            </a:r>
          </a:p>
          <a:p>
            <a:r>
              <a:rPr lang="en-GB" b="1" dirty="0"/>
              <a:t>Report printing </a:t>
            </a:r>
            <a:r>
              <a:rPr lang="en-GB" dirty="0"/>
              <a:t>now </a:t>
            </a:r>
            <a:r>
              <a:rPr lang="en-GB" b="1" dirty="0"/>
              <a:t>recorded</a:t>
            </a:r>
            <a:r>
              <a:rPr lang="en-GB" dirty="0"/>
              <a:t> in Daily Audit </a:t>
            </a:r>
            <a:r>
              <a:rPr lang="en-GB" dirty="0" smtClean="0"/>
              <a:t>Trail</a:t>
            </a:r>
            <a:endParaRPr lang="cs-CZ" dirty="0" smtClean="0"/>
          </a:p>
          <a:p>
            <a:r>
              <a:rPr lang="en-GB" dirty="0"/>
              <a:t>Improved Audit trail </a:t>
            </a:r>
            <a:r>
              <a:rPr lang="en-GB" b="1" dirty="0"/>
              <a:t>logging for sequence</a:t>
            </a:r>
            <a:endParaRPr lang="cs-CZ" b="1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r>
              <a:rPr lang="cs-CZ" smtClean="0"/>
              <a:t>PAGE </a:t>
            </a:r>
            <a:fld id="{D7B0C83F-95C8-4DDA-89E5-7F9DA294A5B2}" type="slidenum">
              <a:rPr lang="en-US" smtClean="0"/>
              <a:pPr/>
              <a:t>4</a:t>
            </a:fld>
            <a:endParaRPr lang="en-US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159" y="950423"/>
            <a:ext cx="6494462" cy="357631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752" y="3899775"/>
            <a:ext cx="4374248" cy="847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8172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>
          <a:xfrm>
            <a:off x="1228725" y="321772"/>
            <a:ext cx="10141891" cy="306879"/>
          </a:xfrm>
        </p:spPr>
        <p:txBody>
          <a:bodyPr/>
          <a:lstStyle/>
          <a:p>
            <a:r>
              <a:rPr lang="cs-CZ" dirty="0"/>
              <a:t>WHAT‘S NEW → </a:t>
            </a:r>
            <a:r>
              <a:rPr lang="cs-CZ" dirty="0" smtClean="0"/>
              <a:t>OTHER IMPROVEMENTS AND FIXED BUGS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5"/>
          </p:nvPr>
        </p:nvSpPr>
        <p:spPr>
          <a:xfrm>
            <a:off x="7488195" y="950423"/>
            <a:ext cx="3882421" cy="1328569"/>
          </a:xfrm>
        </p:spPr>
        <p:txBody>
          <a:bodyPr/>
          <a:lstStyle/>
          <a:p>
            <a:r>
              <a:rPr lang="en-GB" b="1" dirty="0"/>
              <a:t>Signal names </a:t>
            </a:r>
            <a:r>
              <a:rPr lang="en-GB" dirty="0" smtClean="0"/>
              <a:t>are </a:t>
            </a:r>
            <a:r>
              <a:rPr lang="en-GB" b="1" dirty="0" smtClean="0"/>
              <a:t>printed</a:t>
            </a:r>
            <a:r>
              <a:rPr lang="en-GB" dirty="0" smtClean="0"/>
              <a:t> </a:t>
            </a:r>
            <a:r>
              <a:rPr lang="en-GB" b="1" dirty="0"/>
              <a:t>in</a:t>
            </a:r>
            <a:r>
              <a:rPr lang="en-GB" dirty="0"/>
              <a:t> </a:t>
            </a:r>
            <a:r>
              <a:rPr lang="en-GB" b="1" dirty="0"/>
              <a:t>Landscape</a:t>
            </a:r>
            <a:r>
              <a:rPr lang="en-GB" dirty="0"/>
              <a:t> orientation now too</a:t>
            </a:r>
          </a:p>
          <a:p>
            <a:r>
              <a:rPr lang="en-GB" b="1" dirty="0"/>
              <a:t>Set model </a:t>
            </a:r>
            <a:r>
              <a:rPr lang="en-GB" dirty="0"/>
              <a:t>function has been </a:t>
            </a:r>
            <a:r>
              <a:rPr lang="en-GB" b="1" dirty="0"/>
              <a:t>improved</a:t>
            </a:r>
            <a:endParaRPr lang="cs-CZ" b="1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r>
              <a:rPr lang="cs-CZ" smtClean="0"/>
              <a:t>PAGE </a:t>
            </a:r>
            <a:fld id="{D7B0C83F-95C8-4DDA-89E5-7F9DA294A5B2}" type="slidenum">
              <a:rPr lang="en-US" smtClean="0"/>
              <a:pPr/>
              <a:t>5</a:t>
            </a:fld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8725" y="1102395"/>
            <a:ext cx="4325121" cy="335585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23914" y="2880965"/>
            <a:ext cx="5774447" cy="36530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6037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448782" y="1951037"/>
            <a:ext cx="9921834" cy="4436769"/>
          </a:xfrm>
        </p:spPr>
        <p:txBody>
          <a:bodyPr/>
          <a:lstStyle/>
          <a:p>
            <a:r>
              <a:rPr lang="cs-CZ" dirty="0" smtClean="0"/>
              <a:t>Apix </a:t>
            </a:r>
            <a:r>
              <a:rPr lang="cs-CZ" dirty="0"/>
              <a:t>– </a:t>
            </a:r>
            <a:r>
              <a:rPr lang="cs-CZ" dirty="0" smtClean="0"/>
              <a:t>ChromPix2/TwinPix</a:t>
            </a:r>
          </a:p>
          <a:p>
            <a:r>
              <a:rPr lang="en-GB" dirty="0"/>
              <a:t>EST </a:t>
            </a:r>
            <a:r>
              <a:rPr lang="en-GB" dirty="0" smtClean="0"/>
              <a:t>Analytical</a:t>
            </a:r>
            <a:r>
              <a:rPr lang="cs-CZ" dirty="0"/>
              <a:t> –</a:t>
            </a:r>
            <a:r>
              <a:rPr lang="en-GB" dirty="0" smtClean="0"/>
              <a:t> AS120/Cobra </a:t>
            </a:r>
            <a:endParaRPr lang="cs-CZ" dirty="0"/>
          </a:p>
          <a:p>
            <a:r>
              <a:rPr lang="cs-CZ" dirty="0" smtClean="0"/>
              <a:t>Marion </a:t>
            </a:r>
            <a:r>
              <a:rPr lang="cs-CZ" dirty="0"/>
              <a:t>Research – </a:t>
            </a:r>
            <a:r>
              <a:rPr lang="cs-CZ" dirty="0" smtClean="0"/>
              <a:t> </a:t>
            </a:r>
            <a:r>
              <a:rPr lang="en-GB" dirty="0" smtClean="0"/>
              <a:t>Fixed </a:t>
            </a:r>
            <a:r>
              <a:rPr lang="en-GB" dirty="0"/>
              <a:t>Wavelength </a:t>
            </a:r>
            <a:r>
              <a:rPr lang="en-GB" dirty="0" smtClean="0"/>
              <a:t>detector</a:t>
            </a:r>
            <a:endParaRPr lang="cs-CZ" dirty="0" smtClean="0"/>
          </a:p>
          <a:p>
            <a:r>
              <a:rPr lang="cs-CZ" dirty="0"/>
              <a:t>Separlab – </a:t>
            </a:r>
            <a:r>
              <a:rPr lang="cs-CZ" dirty="0" smtClean="0"/>
              <a:t>Separtrix </a:t>
            </a:r>
            <a:r>
              <a:rPr lang="cs-CZ" dirty="0"/>
              <a:t>PP03 </a:t>
            </a:r>
            <a:r>
              <a:rPr lang="cs-CZ" dirty="0" smtClean="0"/>
              <a:t>pump</a:t>
            </a:r>
          </a:p>
          <a:p>
            <a:r>
              <a:rPr lang="cs-CZ" dirty="0" smtClean="0"/>
              <a:t>Shimadzu </a:t>
            </a:r>
            <a:r>
              <a:rPr lang="cs-CZ" dirty="0"/>
              <a:t>– </a:t>
            </a:r>
            <a:r>
              <a:rPr lang="cs-CZ" dirty="0" smtClean="0"/>
              <a:t>GC-2030 *</a:t>
            </a:r>
            <a:endParaRPr lang="cs-CZ" dirty="0" smtClean="0">
              <a:solidFill>
                <a:schemeClr val="accent4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cs-CZ" dirty="0" smtClean="0"/>
              <a:t>... many control modules have been updated and improved</a:t>
            </a:r>
          </a:p>
          <a:p>
            <a:pPr marL="0" indent="0">
              <a:buNone/>
            </a:pPr>
            <a:endParaRPr lang="cs-CZ" sz="100" dirty="0" smtClean="0"/>
          </a:p>
          <a:p>
            <a:pPr marL="0" indent="0">
              <a:buNone/>
            </a:pPr>
            <a:r>
              <a:rPr lang="en-GB" sz="1050" dirty="0" smtClean="0"/>
              <a:t>* </a:t>
            </a:r>
            <a:r>
              <a:rPr lang="en-GB" sz="1050" dirty="0"/>
              <a:t>Available in selected territories through companies approved by Shimadzu company. 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sz="100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855016" y="1170000"/>
            <a:ext cx="10515600" cy="674031"/>
          </a:xfrm>
        </p:spPr>
        <p:txBody>
          <a:bodyPr/>
          <a:lstStyle/>
          <a:p>
            <a:r>
              <a:rPr lang="cs-CZ" dirty="0" smtClean="0"/>
              <a:t>New control modules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228725" y="321772"/>
            <a:ext cx="10141891" cy="306879"/>
          </a:xfrm>
        </p:spPr>
        <p:txBody>
          <a:bodyPr/>
          <a:lstStyle/>
          <a:p>
            <a:r>
              <a:rPr lang="cs-CZ" dirty="0"/>
              <a:t>WHAT‘S NEW → </a:t>
            </a:r>
            <a:r>
              <a:rPr lang="cs-CZ" dirty="0" smtClean="0"/>
              <a:t>CONTROL MODULES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r>
              <a:rPr lang="cs-CZ" smtClean="0"/>
              <a:t>PAGE </a:t>
            </a:r>
            <a:fld id="{D7B0C83F-95C8-4DDA-89E5-7F9DA294A5B2}" type="slidenum">
              <a:rPr lang="en-US" smtClean="0"/>
              <a:pPr/>
              <a:t>6</a:t>
            </a:fld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48782" y="5592166"/>
            <a:ext cx="2098552" cy="94183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30012" y="5456534"/>
            <a:ext cx="1668588" cy="116509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22519" y="1170000"/>
            <a:ext cx="2948097" cy="21137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3104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text 3">
            <a:extLst>
              <a:ext uri="{FF2B5EF4-FFF2-40B4-BE49-F238E27FC236}">
                <a16:creationId xmlns:a16="http://schemas.microsoft.com/office/drawing/2014/main" xmlns="" id="{3D157B8B-C471-4181-BA32-0655428E949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cs-CZ" dirty="0"/>
              <a:t>…THANK YOU FOR YOUR TIME</a:t>
            </a:r>
          </a:p>
        </p:txBody>
      </p:sp>
    </p:spTree>
    <p:extLst>
      <p:ext uri="{BB962C8B-B14F-4D97-AF65-F5344CB8AC3E}">
        <p14:creationId xmlns:p14="http://schemas.microsoft.com/office/powerpoint/2010/main" val="539144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Office">
  <a:themeElements>
    <a:clrScheme name="DataApex-09-2019">
      <a:dk1>
        <a:srgbClr val="777777"/>
      </a:dk1>
      <a:lt1>
        <a:srgbClr val="FFFFFF"/>
      </a:lt1>
      <a:dk2>
        <a:srgbClr val="6181A0"/>
      </a:dk2>
      <a:lt2>
        <a:srgbClr val="FFFFFF"/>
      </a:lt2>
      <a:accent1>
        <a:srgbClr val="98B3CE"/>
      </a:accent1>
      <a:accent2>
        <a:srgbClr val="CE4F4F"/>
      </a:accent2>
      <a:accent3>
        <a:srgbClr val="C98225"/>
      </a:accent3>
      <a:accent4>
        <a:srgbClr val="4FCE70"/>
      </a:accent4>
      <a:accent5>
        <a:srgbClr val="FFFFFF"/>
      </a:accent5>
      <a:accent6>
        <a:srgbClr val="FFFFFF"/>
      </a:accent6>
      <a:hlink>
        <a:srgbClr val="6181A0"/>
      </a:hlink>
      <a:folHlink>
        <a:srgbClr val="6181A0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B39462DD-0CE1-4BEF-86F4-E941035AE426}" vid="{D0160ABC-819C-458F-AC15-AD69BEA66DC5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PRODUCT-09-2019</Template>
  <TotalTime>5465</TotalTime>
  <Words>206</Words>
  <Application>Microsoft Office PowerPoint</Application>
  <PresentationFormat>Widescreen</PresentationFormat>
  <Paragraphs>37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Wingdings</vt:lpstr>
      <vt:lpstr>Motiv Office</vt:lpstr>
      <vt:lpstr>Clarity 8.4</vt:lpstr>
      <vt:lpstr>What is new in Clarity 8.4?</vt:lpstr>
      <vt:lpstr>PowerPoint Presentation</vt:lpstr>
      <vt:lpstr>PowerPoint Presentation</vt:lpstr>
      <vt:lpstr>PowerPoint Presentation</vt:lpstr>
      <vt:lpstr>New control modules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Clarity 8.3</dc:title>
  <dc:creator>Pešta Marek</dc:creator>
  <cp:lastModifiedBy>Kočí Kristina</cp:lastModifiedBy>
  <cp:revision>57</cp:revision>
  <dcterms:created xsi:type="dcterms:W3CDTF">2020-03-30T06:33:13Z</dcterms:created>
  <dcterms:modified xsi:type="dcterms:W3CDTF">2020-09-09T12:23:00Z</dcterms:modified>
</cp:coreProperties>
</file>