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embedTrueTypeFonts="1">
  <p:sldMasterIdLst>
    <p:sldMasterId id="2147483648" r:id="rId1"/>
  </p:sldMasterIdLst>
  <p:notesMasterIdLst>
    <p:notesMasterId r:id="rId21"/>
  </p:notesMasterIdLst>
  <p:handoutMasterIdLst>
    <p:handoutMasterId r:id="rId22"/>
  </p:handoutMasterIdLst>
  <p:sldIdLst>
    <p:sldId id="261" r:id="rId2"/>
    <p:sldId id="262" r:id="rId3"/>
    <p:sldId id="268" r:id="rId4"/>
    <p:sldId id="263" r:id="rId5"/>
    <p:sldId id="271" r:id="rId6"/>
    <p:sldId id="276" r:id="rId7"/>
    <p:sldId id="277" r:id="rId8"/>
    <p:sldId id="274" r:id="rId9"/>
    <p:sldId id="279" r:id="rId10"/>
    <p:sldId id="280" r:id="rId11"/>
    <p:sldId id="286" r:id="rId12"/>
    <p:sldId id="278" r:id="rId13"/>
    <p:sldId id="272" r:id="rId14"/>
    <p:sldId id="281" r:id="rId15"/>
    <p:sldId id="282" r:id="rId16"/>
    <p:sldId id="283" r:id="rId17"/>
    <p:sldId id="284" r:id="rId18"/>
    <p:sldId id="285" r:id="rId19"/>
    <p:sldId id="260" r:id="rId20"/>
  </p:sldIdLst>
  <p:sldSz cx="12192000" cy="6858000"/>
  <p:notesSz cx="6858000" cy="9144000"/>
  <p:embeddedFontLst>
    <p:embeddedFont>
      <p:font typeface="Calibri" panose="020F0502020204030204" pitchFamily="34" charset="0"/>
      <p:regular r:id="rId23"/>
      <p:bold r:id="rId24"/>
      <p:italic r:id="rId25"/>
      <p:boldItalic r:id="rId26"/>
    </p:embeddedFont>
    <p:embeddedFont>
      <p:font typeface="Myriad Pro" panose="020B0503030403020204" pitchFamily="34" charset="0"/>
      <p:regular r:id="rId27"/>
      <p:bold r:id="rId28"/>
      <p:italic r:id="rId29"/>
      <p:boldItalic r:id="rId30"/>
    </p:embeddedFont>
    <p:embeddedFont>
      <p:font typeface="Myriad Pro Light" panose="020B0403030403020204" pitchFamily="34" charset="0"/>
      <p:regular r:id="rId31"/>
      <p:bold r:id="rId32"/>
      <p:italic r:id="rId33"/>
      <p:boldItalic r:id="rId34"/>
    </p:embeddedFont>
  </p:embeddedFontLst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1404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80" autoAdjust="0"/>
    <p:restoredTop sz="96247" autoAdjust="0"/>
  </p:normalViewPr>
  <p:slideViewPr>
    <p:cSldViewPr snapToGrid="0">
      <p:cViewPr varScale="1">
        <p:scale>
          <a:sx n="98" d="100"/>
          <a:sy n="98" d="100"/>
        </p:scale>
        <p:origin x="108" y="642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81" d="100"/>
          <a:sy n="81" d="100"/>
        </p:scale>
        <p:origin x="3894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4.fntdata"/><Relationship Id="rId21" Type="http://schemas.openxmlformats.org/officeDocument/2006/relationships/notesMaster" Target="notesMasters/notesMaster1.xml"/><Relationship Id="rId34" Type="http://schemas.openxmlformats.org/officeDocument/2006/relationships/font" Target="fonts/font12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3.fntdata"/><Relationship Id="rId33" Type="http://schemas.openxmlformats.org/officeDocument/2006/relationships/font" Target="fonts/font11.fntdata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2.fntdata"/><Relationship Id="rId32" Type="http://schemas.openxmlformats.org/officeDocument/2006/relationships/font" Target="fonts/font10.fntdata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1.fntdata"/><Relationship Id="rId28" Type="http://schemas.openxmlformats.org/officeDocument/2006/relationships/font" Target="fonts/font6.fntdata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9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Relationship Id="rId27" Type="http://schemas.openxmlformats.org/officeDocument/2006/relationships/font" Target="fonts/font5.fntdata"/><Relationship Id="rId30" Type="http://schemas.openxmlformats.org/officeDocument/2006/relationships/font" Target="fonts/font8.fntdata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>
            <a:extLst>
              <a:ext uri="{FF2B5EF4-FFF2-40B4-BE49-F238E27FC236}">
                <a16:creationId xmlns:a16="http://schemas.microsoft.com/office/drawing/2014/main" id="{FFF3CA98-10CB-C149-C5EC-103CEE51D35D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170F67E3-6664-7491-050B-57700901A8D3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44400A6-D29E-427E-B6AE-B3741EF9D11E}" type="datetimeFigureOut">
              <a:rPr lang="en-US" smtClean="0"/>
              <a:t>11/1/2023</a:t>
            </a:fld>
            <a:endParaRPr lang="en-US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5AE9141B-4B3F-8DA7-C784-F605E268CF3A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763F7CAB-01AB-531E-C6C1-B108BD67F50A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66CAC3E-7C16-4F09-92F5-3B630A9564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56062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D8C904B-3868-4955-9680-83F6A8CD3A5F}" type="datetimeFigureOut">
              <a:rPr lang="cs-CZ" smtClean="0"/>
              <a:t>01.11.2023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32DA315-1DC6-442A-A77D-F7795D65838E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858518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STAR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1E5B21BA-62E3-4F4F-BD3A-4F5EBF809380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Nadpis 1">
            <a:extLst>
              <a:ext uri="{FF2B5EF4-FFF2-40B4-BE49-F238E27FC236}">
                <a16:creationId xmlns:a16="http://schemas.microsoft.com/office/drawing/2014/main" id="{049C05DD-2522-4522-8D19-44E63AB77B5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title" hasCustomPrompt="1"/>
          </p:nvPr>
        </p:nvSpPr>
        <p:spPr>
          <a:xfrm>
            <a:off x="3236259" y="3446129"/>
            <a:ext cx="8152466" cy="577081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defRPr sz="3500" b="1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r>
              <a:rPr lang="cs-CZ" dirty="0"/>
              <a:t>DISTRIBUTOR TRAINING</a:t>
            </a:r>
          </a:p>
        </p:txBody>
      </p:sp>
      <p:sp>
        <p:nvSpPr>
          <p:cNvPr id="18" name="Zástupný text 17">
            <a:extLst>
              <a:ext uri="{FF2B5EF4-FFF2-40B4-BE49-F238E27FC236}">
                <a16:creationId xmlns:a16="http://schemas.microsoft.com/office/drawing/2014/main" id="{797E7E18-8BC9-43A8-9381-37C0CFBF18DC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0" hasCustomPrompt="1"/>
          </p:nvPr>
        </p:nvSpPr>
        <p:spPr>
          <a:xfrm>
            <a:off x="3236259" y="4023210"/>
            <a:ext cx="8152465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cs-CZ" dirty="0"/>
              <a:t>CLARITY EXTENSIONS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3030FAB-F04A-2EF7-FFC4-10A5DD20C685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r>
              <a:rPr lang="cs-CZ" dirty="0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DF7F6B7-A1B5-65E2-B6DE-02477AF2F575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/>
        <p:txBody>
          <a:bodyPr/>
          <a:lstStyle/>
          <a:p>
            <a:r>
              <a:rPr lang="cs-CZ" dirty="0"/>
              <a:t>P00/00X 00/00/2024</a:t>
            </a:r>
          </a:p>
        </p:txBody>
      </p:sp>
    </p:spTree>
    <p:extLst>
      <p:ext uri="{BB962C8B-B14F-4D97-AF65-F5344CB8AC3E}">
        <p14:creationId xmlns:p14="http://schemas.microsoft.com/office/powerpoint/2010/main" val="4203962173"/>
      </p:ext>
    </p:extLst>
  </p:cSld>
  <p:clrMapOvr>
    <a:masterClrMapping/>
  </p:clrMapOvr>
  <p:transition>
    <p:fade thruBlk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CONTENT GRA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id="{D99ACFDD-2759-41EB-BB82-6A1DD030896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Zástupný text 12">
            <a:extLst>
              <a:ext uri="{FF2B5EF4-FFF2-40B4-BE49-F238E27FC236}">
                <a16:creationId xmlns:a16="http://schemas.microsoft.com/office/drawing/2014/main" id="{23DABE3B-6B7D-41E0-ADF8-25408FAE57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448782" y="1630428"/>
            <a:ext cx="9921834" cy="2095102"/>
          </a:xfrm>
          <a:prstGeom prst="rect">
            <a:avLst/>
          </a:prstGeom>
        </p:spPr>
        <p:txBody>
          <a:bodyPr tIns="90000" bIns="90000">
            <a:spAutoFit/>
          </a:bodyPr>
          <a:lstStyle>
            <a:lvl1pPr marL="360000" indent="-36000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ct val="120000"/>
              <a:buFontTx/>
              <a:buBlip>
                <a:blip r:embed="rId3"/>
              </a:buBlip>
              <a:defRPr sz="2000" spc="-20" baseline="0">
                <a:solidFill>
                  <a:schemeClr val="tx1"/>
                </a:solidFill>
              </a:defRPr>
            </a:lvl1pPr>
            <a:lvl2pPr marL="720000" indent="-180000">
              <a:lnSpc>
                <a:spcPct val="100000"/>
              </a:lnSpc>
              <a:spcBef>
                <a:spcPts val="300"/>
              </a:spcBef>
              <a:buFont typeface="Calibri" panose="020F0502020204030204" pitchFamily="34" charset="0"/>
              <a:buChar char="-"/>
              <a:defRPr sz="1700" spc="-20" baseline="0">
                <a:solidFill>
                  <a:schemeClr val="tx1"/>
                </a:solidFill>
              </a:defRPr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 sz="2000"/>
            </a:lvl4pPr>
          </a:lstStyle>
          <a:p>
            <a:pPr lvl="0"/>
            <a:r>
              <a:rPr lang="cs-CZ"/>
              <a:t>Položka 1</a:t>
            </a:r>
            <a:endParaRPr lang="cs-CZ" dirty="0"/>
          </a:p>
          <a:p>
            <a:pPr lvl="1"/>
            <a:r>
              <a:rPr lang="cs-CZ"/>
              <a:t>položka 1.1,</a:t>
            </a:r>
            <a:br>
              <a:rPr lang="cs-CZ" dirty="0"/>
            </a:br>
            <a:r>
              <a:rPr lang="cs-CZ" dirty="0"/>
              <a:t>pokračování na dalším řádku</a:t>
            </a:r>
          </a:p>
          <a:p>
            <a:pPr lvl="1"/>
            <a:r>
              <a:rPr lang="cs-CZ"/>
              <a:t>položka 1.2</a:t>
            </a:r>
            <a:endParaRPr lang="cs-CZ" dirty="0"/>
          </a:p>
          <a:p>
            <a:pPr lvl="0"/>
            <a:r>
              <a:rPr lang="cs-CZ"/>
              <a:t>Položka 2</a:t>
            </a:r>
            <a:endParaRPr lang="cs-CZ" dirty="0"/>
          </a:p>
          <a:p>
            <a:pPr lvl="0"/>
            <a:r>
              <a:rPr lang="cs-CZ"/>
              <a:t>Položka 3</a:t>
            </a:r>
            <a:endParaRPr lang="cs-CZ" dirty="0"/>
          </a:p>
        </p:txBody>
      </p:sp>
      <p:sp>
        <p:nvSpPr>
          <p:cNvPr id="4" name="Zástupný text 17">
            <a:extLst>
              <a:ext uri="{FF2B5EF4-FFF2-40B4-BE49-F238E27FC236}">
                <a16:creationId xmlns:a16="http://schemas.microsoft.com/office/drawing/2014/main" id="{D7BDF348-2758-869A-3A8C-9ADBC0C0930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51791" y="1048221"/>
            <a:ext cx="10202008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PODNADPIS</a:t>
            </a:r>
            <a:endParaRPr lang="cs-CZ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8EAA51A3-91CB-DF2F-9DCC-4528CEC3A04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51792" y="471139"/>
            <a:ext cx="10202008" cy="577082"/>
          </a:xfrm>
          <a:prstGeom prst="rect">
            <a:avLst/>
          </a:prstGeom>
        </p:spPr>
        <p:txBody>
          <a:bodyPr/>
          <a:lstStyle>
            <a:lvl1pPr>
              <a:defRPr sz="3500" b="1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HLAVNÍ NADPIS</a:t>
            </a:r>
            <a:endParaRPr lang="cs-CZ"/>
          </a:p>
        </p:txBody>
      </p:sp>
      <p:sp>
        <p:nvSpPr>
          <p:cNvPr id="14" name="Zástupný text 20">
            <a:extLst>
              <a:ext uri="{FF2B5EF4-FFF2-40B4-BE49-F238E27FC236}">
                <a16:creationId xmlns:a16="http://schemas.microsoft.com/office/drawing/2014/main" id="{85852C02-77EA-6A2B-E2FB-08CF7B142E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6" hasCustomPrompt="1"/>
          </p:nvPr>
        </p:nvSpPr>
        <p:spPr>
          <a:xfrm>
            <a:off x="3385038" y="6627169"/>
            <a:ext cx="6528986" cy="2308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NÁZEV PREZENTACE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HLAVNÍ KAPITOLA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PODKAPITOLA</a:t>
            </a:r>
            <a:endParaRPr lang="cs-CZ" dirty="0"/>
          </a:p>
        </p:txBody>
      </p:sp>
      <p:sp>
        <p:nvSpPr>
          <p:cNvPr id="18" name="Zástupný text 3">
            <a:extLst>
              <a:ext uri="{FF2B5EF4-FFF2-40B4-BE49-F238E27FC236}">
                <a16:creationId xmlns:a16="http://schemas.microsoft.com/office/drawing/2014/main" id="{B82AC279-940A-6A02-696A-ED231FCC836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448782" y="5837479"/>
            <a:ext cx="9921875" cy="300082"/>
          </a:xfrm>
          <a:prstGeom prst="rect">
            <a:avLst/>
          </a:prstGeom>
        </p:spPr>
        <p:txBody>
          <a:bodyPr anchor="b">
            <a:spAutoFit/>
          </a:bodyPr>
          <a:lstStyle>
            <a:lvl1pPr marL="324000" indent="-324000">
              <a:buSzPct val="140000"/>
              <a:buFontTx/>
              <a:buBlip>
                <a:blip r:embed="rId4"/>
              </a:buBlip>
              <a:defRPr sz="1500">
                <a:solidFill>
                  <a:srgbClr val="414042"/>
                </a:solidFill>
              </a:defRPr>
            </a:lvl1pPr>
          </a:lstStyle>
          <a:p>
            <a:pPr lvl="0"/>
            <a:r>
              <a:rPr lang="cs-CZ" dirty="0"/>
              <a:t>Místo pro vložení doplňující poznámky / odkazu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A9EDD1AF-91F6-5727-2805-34CBF7C9F51B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 dirty="0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404D5E1-4FCA-BB0B-16C8-8F88FFDB9FE0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 dirty="0"/>
              <a:t>P00/00X 00/00/2024</a:t>
            </a:r>
          </a:p>
        </p:txBody>
      </p:sp>
    </p:spTree>
    <p:extLst>
      <p:ext uri="{BB962C8B-B14F-4D97-AF65-F5344CB8AC3E}">
        <p14:creationId xmlns:p14="http://schemas.microsoft.com/office/powerpoint/2010/main" val="1309720617"/>
      </p:ext>
    </p:extLst>
  </p:cSld>
  <p:clrMapOvr>
    <a:masterClrMapping/>
  </p:clrMapOvr>
  <p:transition>
    <p:fade thruBlk="1"/>
  </p:transition>
  <p:extLst>
    <p:ext uri="{DCECCB84-F9BA-43D5-87BE-67443E8EF086}">
      <p15:sldGuideLst xmlns:p15="http://schemas.microsoft.com/office/powerpoint/2012/main"/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CONTENT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id="{D99ACFDD-2759-41EB-BB82-6A1DD030896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Zástupný text 12">
            <a:extLst>
              <a:ext uri="{FF2B5EF4-FFF2-40B4-BE49-F238E27FC236}">
                <a16:creationId xmlns:a16="http://schemas.microsoft.com/office/drawing/2014/main" id="{23DABE3B-6B7D-41E0-ADF8-25408FAE57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448782" y="1630428"/>
            <a:ext cx="9921834" cy="2095102"/>
          </a:xfrm>
          <a:prstGeom prst="rect">
            <a:avLst/>
          </a:prstGeom>
        </p:spPr>
        <p:txBody>
          <a:bodyPr tIns="90000" bIns="90000">
            <a:spAutoFit/>
          </a:bodyPr>
          <a:lstStyle>
            <a:lvl1pPr marL="360000" indent="-36000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ct val="120000"/>
              <a:buFontTx/>
              <a:buBlip>
                <a:blip r:embed="rId3"/>
              </a:buBlip>
              <a:defRPr sz="2000" spc="-20" baseline="0">
                <a:solidFill>
                  <a:schemeClr val="tx1"/>
                </a:solidFill>
              </a:defRPr>
            </a:lvl1pPr>
            <a:lvl2pPr marL="720000" indent="-180000">
              <a:lnSpc>
                <a:spcPct val="100000"/>
              </a:lnSpc>
              <a:spcBef>
                <a:spcPts val="300"/>
              </a:spcBef>
              <a:buFont typeface="Calibri" panose="020F0502020204030204" pitchFamily="34" charset="0"/>
              <a:buChar char="-"/>
              <a:defRPr sz="1700" spc="-20" baseline="0">
                <a:solidFill>
                  <a:schemeClr val="tx1"/>
                </a:solidFill>
              </a:defRPr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 sz="2000"/>
            </a:lvl4pPr>
          </a:lstStyle>
          <a:p>
            <a:pPr lvl="0"/>
            <a:r>
              <a:rPr lang="cs-CZ"/>
              <a:t>Položka 1</a:t>
            </a:r>
            <a:endParaRPr lang="cs-CZ" dirty="0"/>
          </a:p>
          <a:p>
            <a:pPr lvl="1"/>
            <a:r>
              <a:rPr lang="cs-CZ"/>
              <a:t>položka 1.1,</a:t>
            </a:r>
            <a:br>
              <a:rPr lang="cs-CZ" dirty="0"/>
            </a:br>
            <a:r>
              <a:rPr lang="cs-CZ" dirty="0"/>
              <a:t>pokračování na dalším řádku</a:t>
            </a:r>
          </a:p>
          <a:p>
            <a:pPr lvl="1"/>
            <a:r>
              <a:rPr lang="cs-CZ"/>
              <a:t>položka 1.2</a:t>
            </a:r>
            <a:endParaRPr lang="cs-CZ" dirty="0"/>
          </a:p>
          <a:p>
            <a:pPr lvl="0"/>
            <a:r>
              <a:rPr lang="cs-CZ"/>
              <a:t>Položka 2</a:t>
            </a:r>
            <a:endParaRPr lang="cs-CZ" dirty="0"/>
          </a:p>
          <a:p>
            <a:pPr lvl="0"/>
            <a:r>
              <a:rPr lang="cs-CZ"/>
              <a:t>Položka 3</a:t>
            </a:r>
            <a:endParaRPr lang="cs-CZ" dirty="0"/>
          </a:p>
        </p:txBody>
      </p:sp>
      <p:sp>
        <p:nvSpPr>
          <p:cNvPr id="4" name="Zástupný text 17">
            <a:extLst>
              <a:ext uri="{FF2B5EF4-FFF2-40B4-BE49-F238E27FC236}">
                <a16:creationId xmlns:a16="http://schemas.microsoft.com/office/drawing/2014/main" id="{D7BDF348-2758-869A-3A8C-9ADBC0C0930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51791" y="1048221"/>
            <a:ext cx="10202008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PODNADPIS</a:t>
            </a:r>
            <a:endParaRPr lang="cs-CZ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8EAA51A3-91CB-DF2F-9DCC-4528CEC3A04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51792" y="471139"/>
            <a:ext cx="10202008" cy="577082"/>
          </a:xfrm>
          <a:prstGeom prst="rect">
            <a:avLst/>
          </a:prstGeom>
        </p:spPr>
        <p:txBody>
          <a:bodyPr/>
          <a:lstStyle>
            <a:lvl1pPr>
              <a:defRPr sz="3500" b="1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HLAVNÍ NADPIS</a:t>
            </a:r>
            <a:endParaRPr lang="cs-CZ"/>
          </a:p>
        </p:txBody>
      </p:sp>
      <p:sp>
        <p:nvSpPr>
          <p:cNvPr id="14" name="Zástupný text 20">
            <a:extLst>
              <a:ext uri="{FF2B5EF4-FFF2-40B4-BE49-F238E27FC236}">
                <a16:creationId xmlns:a16="http://schemas.microsoft.com/office/drawing/2014/main" id="{85852C02-77EA-6A2B-E2FB-08CF7B142E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6" hasCustomPrompt="1"/>
          </p:nvPr>
        </p:nvSpPr>
        <p:spPr>
          <a:xfrm>
            <a:off x="3385038" y="6627169"/>
            <a:ext cx="6528986" cy="2308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NÁZEV PREZENTACE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HLAVNÍ KAPITOLA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PODKAPITOLA</a:t>
            </a:r>
            <a:endParaRPr lang="cs-CZ" dirty="0"/>
          </a:p>
        </p:txBody>
      </p:sp>
      <p:sp>
        <p:nvSpPr>
          <p:cNvPr id="18" name="Zástupný text 3">
            <a:extLst>
              <a:ext uri="{FF2B5EF4-FFF2-40B4-BE49-F238E27FC236}">
                <a16:creationId xmlns:a16="http://schemas.microsoft.com/office/drawing/2014/main" id="{B82AC279-940A-6A02-696A-ED231FCC836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448782" y="5837479"/>
            <a:ext cx="9921875" cy="300082"/>
          </a:xfrm>
          <a:prstGeom prst="rect">
            <a:avLst/>
          </a:prstGeom>
        </p:spPr>
        <p:txBody>
          <a:bodyPr anchor="b">
            <a:spAutoFit/>
          </a:bodyPr>
          <a:lstStyle>
            <a:lvl1pPr marL="324000" indent="-324000">
              <a:buSzPct val="140000"/>
              <a:buFontTx/>
              <a:buBlip>
                <a:blip r:embed="rId4"/>
              </a:buBlip>
              <a:defRPr sz="1500">
                <a:solidFill>
                  <a:srgbClr val="414042"/>
                </a:solidFill>
              </a:defRPr>
            </a:lvl1pPr>
          </a:lstStyle>
          <a:p>
            <a:pPr lvl="0"/>
            <a:r>
              <a:rPr lang="cs-CZ" dirty="0"/>
              <a:t>Místo pro vložení doplňující poznámky / odkazu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2B0FAF66-C196-6836-2BE0-3FD779ACCEBF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 dirty="0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EC4CADC-CCD7-9429-44D4-EBCC59B50404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 dirty="0"/>
              <a:t>P00/00X 00/00/2024</a:t>
            </a:r>
          </a:p>
        </p:txBody>
      </p:sp>
    </p:spTree>
    <p:extLst>
      <p:ext uri="{BB962C8B-B14F-4D97-AF65-F5344CB8AC3E}">
        <p14:creationId xmlns:p14="http://schemas.microsoft.com/office/powerpoint/2010/main" val="1004976927"/>
      </p:ext>
    </p:extLst>
  </p:cSld>
  <p:clrMapOvr>
    <a:masterClrMapping/>
  </p:clrMapOvr>
  <p:transition>
    <p:fade thruBlk="1"/>
  </p:transition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IMAGE GRA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id="{D99ACFDD-2759-41EB-BB82-6A1DD030896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Zástupný text 12">
            <a:extLst>
              <a:ext uri="{FF2B5EF4-FFF2-40B4-BE49-F238E27FC236}">
                <a16:creationId xmlns:a16="http://schemas.microsoft.com/office/drawing/2014/main" id="{23DABE3B-6B7D-41E0-ADF8-25408FAE57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168608" y="1630428"/>
            <a:ext cx="10185191" cy="1284624"/>
          </a:xfrm>
          <a:prstGeom prst="rect">
            <a:avLst/>
          </a:prstGeom>
        </p:spPr>
        <p:txBody>
          <a:bodyPr wrap="square" tIns="90000" bIns="90000">
            <a:spAutoFit/>
          </a:bodyPr>
          <a:lstStyle>
            <a:lvl1pPr marL="180000" indent="-18000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414042"/>
              </a:buClr>
              <a:buSzPct val="100000"/>
              <a:buFont typeface="Wingdings" panose="05000000000000000000" pitchFamily="2" charset="2"/>
              <a:buChar char="§"/>
              <a:defRPr sz="1500" spc="-20" baseline="0">
                <a:solidFill>
                  <a:schemeClr val="tx1"/>
                </a:solidFill>
              </a:defRPr>
            </a:lvl1pPr>
            <a:lvl2pPr marL="720000" indent="-180000">
              <a:lnSpc>
                <a:spcPct val="100000"/>
              </a:lnSpc>
              <a:spcBef>
                <a:spcPts val="300"/>
              </a:spcBef>
              <a:buFont typeface="Calibri" panose="020F0502020204030204" pitchFamily="34" charset="0"/>
              <a:buChar char="-"/>
              <a:defRPr sz="1500" spc="-20" baseline="0">
                <a:solidFill>
                  <a:schemeClr val="tx1"/>
                </a:solidFill>
              </a:defRPr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 sz="2000"/>
            </a:lvl4pPr>
          </a:lstStyle>
          <a:p>
            <a:pPr lvl="0"/>
            <a:r>
              <a:rPr lang="cs-CZ"/>
              <a:t>Položka 1, </a:t>
            </a:r>
            <a:br>
              <a:rPr lang="cs-CZ"/>
            </a:br>
            <a:r>
              <a:rPr lang="cs-CZ"/>
              <a:t>druhý řádek</a:t>
            </a:r>
            <a:endParaRPr lang="cs-CZ" dirty="0"/>
          </a:p>
          <a:p>
            <a:pPr lvl="0"/>
            <a:r>
              <a:rPr lang="cs-CZ"/>
              <a:t>Položka 2</a:t>
            </a:r>
            <a:endParaRPr lang="cs-CZ" dirty="0"/>
          </a:p>
          <a:p>
            <a:pPr lvl="0"/>
            <a:r>
              <a:rPr lang="cs-CZ"/>
              <a:t>Položka 3</a:t>
            </a:r>
            <a:endParaRPr lang="cs-CZ" dirty="0"/>
          </a:p>
        </p:txBody>
      </p:sp>
      <p:sp>
        <p:nvSpPr>
          <p:cNvPr id="4" name="Zástupný text 17">
            <a:extLst>
              <a:ext uri="{FF2B5EF4-FFF2-40B4-BE49-F238E27FC236}">
                <a16:creationId xmlns:a16="http://schemas.microsoft.com/office/drawing/2014/main" id="{D7BDF348-2758-869A-3A8C-9ADBC0C0930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51791" y="1048221"/>
            <a:ext cx="10202008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PODNADPIS</a:t>
            </a:r>
            <a:endParaRPr lang="cs-CZ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8EAA51A3-91CB-DF2F-9DCC-4528CEC3A04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51792" y="471139"/>
            <a:ext cx="10202008" cy="577082"/>
          </a:xfrm>
          <a:prstGeom prst="rect">
            <a:avLst/>
          </a:prstGeom>
        </p:spPr>
        <p:txBody>
          <a:bodyPr/>
          <a:lstStyle>
            <a:lvl1pPr>
              <a:defRPr sz="3500" b="1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HLAVNÍ NADPIS</a:t>
            </a:r>
            <a:endParaRPr lang="cs-CZ"/>
          </a:p>
        </p:txBody>
      </p:sp>
      <p:sp>
        <p:nvSpPr>
          <p:cNvPr id="14" name="Zástupný text 20">
            <a:extLst>
              <a:ext uri="{FF2B5EF4-FFF2-40B4-BE49-F238E27FC236}">
                <a16:creationId xmlns:a16="http://schemas.microsoft.com/office/drawing/2014/main" id="{85852C02-77EA-6A2B-E2FB-08CF7B142E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6" hasCustomPrompt="1"/>
          </p:nvPr>
        </p:nvSpPr>
        <p:spPr>
          <a:xfrm>
            <a:off x="3385038" y="6627169"/>
            <a:ext cx="6528986" cy="2308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NÁZEV PREZENTACE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HLAVNÍ KAPITOLA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PODKAPITOLA</a:t>
            </a:r>
            <a:endParaRPr lang="cs-CZ" dirty="0"/>
          </a:p>
        </p:txBody>
      </p:sp>
      <p:sp>
        <p:nvSpPr>
          <p:cNvPr id="18" name="Zástupný text 3">
            <a:extLst>
              <a:ext uri="{FF2B5EF4-FFF2-40B4-BE49-F238E27FC236}">
                <a16:creationId xmlns:a16="http://schemas.microsoft.com/office/drawing/2014/main" id="{B82AC279-940A-6A02-696A-ED231FCC836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168608" y="5837479"/>
            <a:ext cx="10185191" cy="300082"/>
          </a:xfrm>
          <a:prstGeom prst="rect">
            <a:avLst/>
          </a:prstGeom>
        </p:spPr>
        <p:txBody>
          <a:bodyPr wrap="square" anchor="b">
            <a:spAutoFit/>
          </a:bodyPr>
          <a:lstStyle>
            <a:lvl1pPr marL="324000" indent="-324000">
              <a:buSzPct val="140000"/>
              <a:buFontTx/>
              <a:buBlip>
                <a:blip r:embed="rId3"/>
              </a:buBlip>
              <a:defRPr sz="1500">
                <a:solidFill>
                  <a:srgbClr val="414042"/>
                </a:solidFill>
              </a:defRPr>
            </a:lvl1pPr>
          </a:lstStyle>
          <a:p>
            <a:pPr lvl="0"/>
            <a:r>
              <a:rPr lang="cs-CZ" dirty="0"/>
              <a:t>Místo pro vložení doplňující poznámky / odkazu</a:t>
            </a:r>
          </a:p>
        </p:txBody>
      </p:sp>
      <p:sp>
        <p:nvSpPr>
          <p:cNvPr id="2" name="Zástupný symbol obrázku 5">
            <a:extLst>
              <a:ext uri="{FF2B5EF4-FFF2-40B4-BE49-F238E27FC236}">
                <a16:creationId xmlns:a16="http://schemas.microsoft.com/office/drawing/2014/main" id="{7EABCA59-AFE5-11E6-EE7C-86D854135CB3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1271588" y="2915051"/>
            <a:ext cx="10099028" cy="3287385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FontTx/>
              <a:buNone/>
              <a:defRPr sz="1200"/>
            </a:lvl1pPr>
          </a:lstStyle>
          <a:p>
            <a:r>
              <a:rPr lang="en-US" dirty="0"/>
              <a:t>Click icon to add picture</a:t>
            </a:r>
            <a:endParaRPr lang="cs-CZ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6698026A-278E-54F5-62AF-1EEEC849E7DE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 dirty="0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6C8BF0-3DE0-B094-7F3D-8802D9A364D6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 dirty="0"/>
              <a:t>P00/00X 00/00/2024</a:t>
            </a:r>
          </a:p>
        </p:txBody>
      </p:sp>
    </p:spTree>
    <p:extLst>
      <p:ext uri="{BB962C8B-B14F-4D97-AF65-F5344CB8AC3E}">
        <p14:creationId xmlns:p14="http://schemas.microsoft.com/office/powerpoint/2010/main" val="3058906242"/>
      </p:ext>
    </p:extLst>
  </p:cSld>
  <p:clrMapOvr>
    <a:masterClrMapping/>
  </p:clrMapOvr>
  <p:transition>
    <p:fade thruBlk="1"/>
  </p:transition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IMAGE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id="{D99ACFDD-2759-41EB-BB82-6A1DD030896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Zástupný text 12">
            <a:extLst>
              <a:ext uri="{FF2B5EF4-FFF2-40B4-BE49-F238E27FC236}">
                <a16:creationId xmlns:a16="http://schemas.microsoft.com/office/drawing/2014/main" id="{23DABE3B-6B7D-41E0-ADF8-25408FAE57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168608" y="1630428"/>
            <a:ext cx="10185191" cy="1284624"/>
          </a:xfrm>
          <a:prstGeom prst="rect">
            <a:avLst/>
          </a:prstGeom>
        </p:spPr>
        <p:txBody>
          <a:bodyPr wrap="square" tIns="90000" bIns="90000">
            <a:spAutoFit/>
          </a:bodyPr>
          <a:lstStyle>
            <a:lvl1pPr marL="180000" indent="-18000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414042"/>
              </a:buClr>
              <a:buSzPct val="100000"/>
              <a:buFont typeface="Wingdings" panose="05000000000000000000" pitchFamily="2" charset="2"/>
              <a:buChar char="§"/>
              <a:defRPr sz="1500" spc="-20" baseline="0">
                <a:solidFill>
                  <a:schemeClr val="tx1"/>
                </a:solidFill>
              </a:defRPr>
            </a:lvl1pPr>
            <a:lvl2pPr marL="720000" indent="-180000">
              <a:lnSpc>
                <a:spcPct val="100000"/>
              </a:lnSpc>
              <a:spcBef>
                <a:spcPts val="300"/>
              </a:spcBef>
              <a:buFont typeface="Calibri" panose="020F0502020204030204" pitchFamily="34" charset="0"/>
              <a:buChar char="-"/>
              <a:defRPr sz="1500" spc="-20" baseline="0">
                <a:solidFill>
                  <a:schemeClr val="tx1"/>
                </a:solidFill>
              </a:defRPr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 sz="2000"/>
            </a:lvl4pPr>
          </a:lstStyle>
          <a:p>
            <a:pPr lvl="0"/>
            <a:r>
              <a:rPr lang="cs-CZ"/>
              <a:t>Položka 1, </a:t>
            </a:r>
            <a:br>
              <a:rPr lang="cs-CZ"/>
            </a:br>
            <a:r>
              <a:rPr lang="cs-CZ"/>
              <a:t>druhý řádek</a:t>
            </a:r>
            <a:endParaRPr lang="cs-CZ" dirty="0"/>
          </a:p>
          <a:p>
            <a:pPr lvl="0"/>
            <a:r>
              <a:rPr lang="cs-CZ"/>
              <a:t>Položka 2</a:t>
            </a:r>
            <a:endParaRPr lang="cs-CZ" dirty="0"/>
          </a:p>
          <a:p>
            <a:pPr lvl="0"/>
            <a:r>
              <a:rPr lang="cs-CZ"/>
              <a:t>Položka 3</a:t>
            </a:r>
            <a:endParaRPr lang="cs-CZ" dirty="0"/>
          </a:p>
        </p:txBody>
      </p:sp>
      <p:sp>
        <p:nvSpPr>
          <p:cNvPr id="4" name="Zástupný text 17">
            <a:extLst>
              <a:ext uri="{FF2B5EF4-FFF2-40B4-BE49-F238E27FC236}">
                <a16:creationId xmlns:a16="http://schemas.microsoft.com/office/drawing/2014/main" id="{D7BDF348-2758-869A-3A8C-9ADBC0C0930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51791" y="1048221"/>
            <a:ext cx="10202008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PODNADPIS</a:t>
            </a:r>
            <a:endParaRPr lang="cs-CZ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8EAA51A3-91CB-DF2F-9DCC-4528CEC3A04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51792" y="471139"/>
            <a:ext cx="10202008" cy="577082"/>
          </a:xfrm>
          <a:prstGeom prst="rect">
            <a:avLst/>
          </a:prstGeom>
        </p:spPr>
        <p:txBody>
          <a:bodyPr/>
          <a:lstStyle>
            <a:lvl1pPr>
              <a:defRPr sz="3500" b="1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HLAVNÍ NADPIS</a:t>
            </a:r>
            <a:endParaRPr lang="cs-CZ"/>
          </a:p>
        </p:txBody>
      </p:sp>
      <p:sp>
        <p:nvSpPr>
          <p:cNvPr id="14" name="Zástupný text 20">
            <a:extLst>
              <a:ext uri="{FF2B5EF4-FFF2-40B4-BE49-F238E27FC236}">
                <a16:creationId xmlns:a16="http://schemas.microsoft.com/office/drawing/2014/main" id="{85852C02-77EA-6A2B-E2FB-08CF7B142E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6" hasCustomPrompt="1"/>
          </p:nvPr>
        </p:nvSpPr>
        <p:spPr>
          <a:xfrm>
            <a:off x="3385038" y="6627169"/>
            <a:ext cx="6528986" cy="2308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NÁZEV PREZENTACE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HLAVNÍ KAPITOLA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PODKAPITOLA</a:t>
            </a:r>
            <a:endParaRPr lang="cs-CZ" dirty="0"/>
          </a:p>
        </p:txBody>
      </p:sp>
      <p:sp>
        <p:nvSpPr>
          <p:cNvPr id="18" name="Zástupný text 3">
            <a:extLst>
              <a:ext uri="{FF2B5EF4-FFF2-40B4-BE49-F238E27FC236}">
                <a16:creationId xmlns:a16="http://schemas.microsoft.com/office/drawing/2014/main" id="{B82AC279-940A-6A02-696A-ED231FCC836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168608" y="5837479"/>
            <a:ext cx="10185191" cy="300082"/>
          </a:xfrm>
          <a:prstGeom prst="rect">
            <a:avLst/>
          </a:prstGeom>
        </p:spPr>
        <p:txBody>
          <a:bodyPr wrap="square" anchor="b">
            <a:spAutoFit/>
          </a:bodyPr>
          <a:lstStyle>
            <a:lvl1pPr marL="324000" indent="-324000">
              <a:buSzPct val="140000"/>
              <a:buFontTx/>
              <a:buBlip>
                <a:blip r:embed="rId3"/>
              </a:buBlip>
              <a:defRPr sz="1500">
                <a:solidFill>
                  <a:srgbClr val="414042"/>
                </a:solidFill>
              </a:defRPr>
            </a:lvl1pPr>
          </a:lstStyle>
          <a:p>
            <a:pPr lvl="0"/>
            <a:r>
              <a:rPr lang="cs-CZ" dirty="0"/>
              <a:t>Místo pro vložení doplňující poznámky / odkazu</a:t>
            </a:r>
          </a:p>
        </p:txBody>
      </p:sp>
      <p:sp>
        <p:nvSpPr>
          <p:cNvPr id="2" name="Zástupný symbol obrázku 5">
            <a:extLst>
              <a:ext uri="{FF2B5EF4-FFF2-40B4-BE49-F238E27FC236}">
                <a16:creationId xmlns:a16="http://schemas.microsoft.com/office/drawing/2014/main" id="{7EABCA59-AFE5-11E6-EE7C-86D854135CB3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1271588" y="2915051"/>
            <a:ext cx="10099028" cy="3287385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FontTx/>
              <a:buNone/>
              <a:defRPr sz="1200"/>
            </a:lvl1pPr>
          </a:lstStyle>
          <a:p>
            <a:r>
              <a:rPr lang="en-US" dirty="0"/>
              <a:t>Click icon to add picture</a:t>
            </a:r>
            <a:endParaRPr lang="cs-CZ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ED5DC273-288B-7B12-BF68-C381C9240568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 dirty="0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F756539-FDC5-29BF-B63A-4B5E67A0E62D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 dirty="0"/>
              <a:t>P00/00X 00/00/2024</a:t>
            </a:r>
          </a:p>
        </p:txBody>
      </p:sp>
    </p:spTree>
    <p:extLst>
      <p:ext uri="{BB962C8B-B14F-4D97-AF65-F5344CB8AC3E}">
        <p14:creationId xmlns:p14="http://schemas.microsoft.com/office/powerpoint/2010/main" val="2994732041"/>
      </p:ext>
    </p:extLst>
  </p:cSld>
  <p:clrMapOvr>
    <a:masterClrMapping/>
  </p:clrMapOvr>
  <p:transition>
    <p:fade thruBlk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IMAGE RIGHT GRA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id="{D99ACFDD-2759-41EB-BB82-6A1DD030896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Zástupný text 12">
            <a:extLst>
              <a:ext uri="{FF2B5EF4-FFF2-40B4-BE49-F238E27FC236}">
                <a16:creationId xmlns:a16="http://schemas.microsoft.com/office/drawing/2014/main" id="{23DABE3B-6B7D-41E0-ADF8-25408FAE57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168608" y="1630428"/>
            <a:ext cx="3335379" cy="1284624"/>
          </a:xfrm>
          <a:prstGeom prst="rect">
            <a:avLst/>
          </a:prstGeom>
        </p:spPr>
        <p:txBody>
          <a:bodyPr wrap="square" tIns="90000" bIns="90000">
            <a:spAutoFit/>
          </a:bodyPr>
          <a:lstStyle>
            <a:lvl1pPr marL="180000" indent="-18000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414042"/>
              </a:buClr>
              <a:buSzPct val="100000"/>
              <a:buFont typeface="Wingdings" panose="05000000000000000000" pitchFamily="2" charset="2"/>
              <a:buChar char="§"/>
              <a:defRPr sz="1500" spc="-20" baseline="0">
                <a:solidFill>
                  <a:schemeClr val="tx1"/>
                </a:solidFill>
              </a:defRPr>
            </a:lvl1pPr>
            <a:lvl2pPr marL="720000" indent="-180000">
              <a:lnSpc>
                <a:spcPct val="100000"/>
              </a:lnSpc>
              <a:spcBef>
                <a:spcPts val="300"/>
              </a:spcBef>
              <a:buFont typeface="Calibri" panose="020F0502020204030204" pitchFamily="34" charset="0"/>
              <a:buChar char="-"/>
              <a:defRPr sz="1500" spc="-20" baseline="0">
                <a:solidFill>
                  <a:schemeClr val="tx1"/>
                </a:solidFill>
              </a:defRPr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 sz="2000"/>
            </a:lvl4pPr>
          </a:lstStyle>
          <a:p>
            <a:pPr lvl="0"/>
            <a:r>
              <a:rPr lang="cs-CZ"/>
              <a:t>Položka 1, </a:t>
            </a:r>
            <a:br>
              <a:rPr lang="cs-CZ"/>
            </a:br>
            <a:r>
              <a:rPr lang="cs-CZ"/>
              <a:t>druhý řádek</a:t>
            </a:r>
            <a:endParaRPr lang="cs-CZ" dirty="0"/>
          </a:p>
          <a:p>
            <a:pPr lvl="0"/>
            <a:r>
              <a:rPr lang="cs-CZ"/>
              <a:t>Položka 2</a:t>
            </a:r>
            <a:endParaRPr lang="cs-CZ" dirty="0"/>
          </a:p>
          <a:p>
            <a:pPr lvl="0"/>
            <a:r>
              <a:rPr lang="cs-CZ"/>
              <a:t>Položka 3</a:t>
            </a:r>
            <a:endParaRPr lang="cs-CZ" dirty="0"/>
          </a:p>
        </p:txBody>
      </p:sp>
      <p:sp>
        <p:nvSpPr>
          <p:cNvPr id="4" name="Zástupný text 17">
            <a:extLst>
              <a:ext uri="{FF2B5EF4-FFF2-40B4-BE49-F238E27FC236}">
                <a16:creationId xmlns:a16="http://schemas.microsoft.com/office/drawing/2014/main" id="{D7BDF348-2758-869A-3A8C-9ADBC0C0930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51791" y="1048221"/>
            <a:ext cx="10202008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PODNADPIS</a:t>
            </a:r>
            <a:endParaRPr lang="cs-CZ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8EAA51A3-91CB-DF2F-9DCC-4528CEC3A04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51792" y="471139"/>
            <a:ext cx="10202008" cy="577082"/>
          </a:xfrm>
          <a:prstGeom prst="rect">
            <a:avLst/>
          </a:prstGeom>
        </p:spPr>
        <p:txBody>
          <a:bodyPr/>
          <a:lstStyle>
            <a:lvl1pPr>
              <a:defRPr sz="3500" b="1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HLAVNÍ NADPIS</a:t>
            </a:r>
            <a:endParaRPr lang="cs-CZ"/>
          </a:p>
        </p:txBody>
      </p:sp>
      <p:sp>
        <p:nvSpPr>
          <p:cNvPr id="14" name="Zástupný text 20">
            <a:extLst>
              <a:ext uri="{FF2B5EF4-FFF2-40B4-BE49-F238E27FC236}">
                <a16:creationId xmlns:a16="http://schemas.microsoft.com/office/drawing/2014/main" id="{85852C02-77EA-6A2B-E2FB-08CF7B142E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6" hasCustomPrompt="1"/>
          </p:nvPr>
        </p:nvSpPr>
        <p:spPr>
          <a:xfrm>
            <a:off x="3385038" y="6627169"/>
            <a:ext cx="6528986" cy="2308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NÁZEV PREZENTACE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HLAVNÍ KAPITOLA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PODKAPITOLA</a:t>
            </a:r>
            <a:endParaRPr lang="cs-CZ" dirty="0"/>
          </a:p>
        </p:txBody>
      </p:sp>
      <p:sp>
        <p:nvSpPr>
          <p:cNvPr id="18" name="Zástupný text 3">
            <a:extLst>
              <a:ext uri="{FF2B5EF4-FFF2-40B4-BE49-F238E27FC236}">
                <a16:creationId xmlns:a16="http://schemas.microsoft.com/office/drawing/2014/main" id="{B82AC279-940A-6A02-696A-ED231FCC836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168608" y="5837479"/>
            <a:ext cx="10185191" cy="300082"/>
          </a:xfrm>
          <a:prstGeom prst="rect">
            <a:avLst/>
          </a:prstGeom>
        </p:spPr>
        <p:txBody>
          <a:bodyPr wrap="square" anchor="b">
            <a:spAutoFit/>
          </a:bodyPr>
          <a:lstStyle>
            <a:lvl1pPr marL="324000" indent="-324000">
              <a:buSzPct val="140000"/>
              <a:buFontTx/>
              <a:buBlip>
                <a:blip r:embed="rId3"/>
              </a:buBlip>
              <a:defRPr sz="1500">
                <a:solidFill>
                  <a:srgbClr val="414042"/>
                </a:solidFill>
              </a:defRPr>
            </a:lvl1pPr>
          </a:lstStyle>
          <a:p>
            <a:pPr lvl="0"/>
            <a:r>
              <a:rPr lang="cs-CZ" dirty="0"/>
              <a:t>Místo pro vložení doplňující poznámky / odkazu</a:t>
            </a:r>
          </a:p>
        </p:txBody>
      </p:sp>
      <p:sp>
        <p:nvSpPr>
          <p:cNvPr id="2" name="Zástupný symbol obrázku 5">
            <a:extLst>
              <a:ext uri="{FF2B5EF4-FFF2-40B4-BE49-F238E27FC236}">
                <a16:creationId xmlns:a16="http://schemas.microsoft.com/office/drawing/2014/main" id="{7EABCA59-AFE5-11E6-EE7C-86D854135CB3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4889394" y="1472953"/>
            <a:ext cx="6481221" cy="4913908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FontTx/>
              <a:buNone/>
              <a:defRPr sz="1200"/>
            </a:lvl1pPr>
          </a:lstStyle>
          <a:p>
            <a:r>
              <a:rPr lang="en-US" dirty="0"/>
              <a:t>Click icon to add picture</a:t>
            </a:r>
            <a:endParaRPr lang="cs-CZ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B36AB0E0-A971-74B4-0EEB-123DD0B40D4A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 dirty="0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BA4B9F3C-EBA9-0930-AEA9-A1B03C0BE126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 dirty="0"/>
              <a:t>P00/00X 00/00/2024</a:t>
            </a:r>
          </a:p>
        </p:txBody>
      </p:sp>
    </p:spTree>
    <p:extLst>
      <p:ext uri="{BB962C8B-B14F-4D97-AF65-F5344CB8AC3E}">
        <p14:creationId xmlns:p14="http://schemas.microsoft.com/office/powerpoint/2010/main" val="3056125810"/>
      </p:ext>
    </p:extLst>
  </p:cSld>
  <p:clrMapOvr>
    <a:masterClrMapping/>
  </p:clrMapOvr>
  <p:transition>
    <p:fade thruBlk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IMAGE RIGHT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id="{D99ACFDD-2759-41EB-BB82-6A1DD030896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Zástupný text 12">
            <a:extLst>
              <a:ext uri="{FF2B5EF4-FFF2-40B4-BE49-F238E27FC236}">
                <a16:creationId xmlns:a16="http://schemas.microsoft.com/office/drawing/2014/main" id="{23DABE3B-6B7D-41E0-ADF8-25408FAE57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168608" y="1630428"/>
            <a:ext cx="3335379" cy="1284624"/>
          </a:xfrm>
          <a:prstGeom prst="rect">
            <a:avLst/>
          </a:prstGeom>
        </p:spPr>
        <p:txBody>
          <a:bodyPr wrap="square" tIns="90000" bIns="90000">
            <a:spAutoFit/>
          </a:bodyPr>
          <a:lstStyle>
            <a:lvl1pPr marL="180000" indent="-18000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414042"/>
              </a:buClr>
              <a:buSzPct val="100000"/>
              <a:buFont typeface="Wingdings" panose="05000000000000000000" pitchFamily="2" charset="2"/>
              <a:buChar char="§"/>
              <a:defRPr sz="1500" spc="-20" baseline="0">
                <a:solidFill>
                  <a:schemeClr val="tx1"/>
                </a:solidFill>
              </a:defRPr>
            </a:lvl1pPr>
            <a:lvl2pPr marL="720000" indent="-180000">
              <a:lnSpc>
                <a:spcPct val="100000"/>
              </a:lnSpc>
              <a:spcBef>
                <a:spcPts val="300"/>
              </a:spcBef>
              <a:buFont typeface="Calibri" panose="020F0502020204030204" pitchFamily="34" charset="0"/>
              <a:buChar char="-"/>
              <a:defRPr sz="1500" spc="-20" baseline="0">
                <a:solidFill>
                  <a:schemeClr val="tx1"/>
                </a:solidFill>
              </a:defRPr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 sz="2000"/>
            </a:lvl4pPr>
          </a:lstStyle>
          <a:p>
            <a:pPr lvl="0"/>
            <a:r>
              <a:rPr lang="cs-CZ"/>
              <a:t>Položka 1, </a:t>
            </a:r>
            <a:br>
              <a:rPr lang="cs-CZ"/>
            </a:br>
            <a:r>
              <a:rPr lang="cs-CZ"/>
              <a:t>druhý řádek</a:t>
            </a:r>
            <a:endParaRPr lang="cs-CZ" dirty="0"/>
          </a:p>
          <a:p>
            <a:pPr lvl="0"/>
            <a:r>
              <a:rPr lang="cs-CZ"/>
              <a:t>Položka 2</a:t>
            </a:r>
            <a:endParaRPr lang="cs-CZ" dirty="0"/>
          </a:p>
          <a:p>
            <a:pPr lvl="0"/>
            <a:r>
              <a:rPr lang="cs-CZ"/>
              <a:t>Položka 3</a:t>
            </a:r>
            <a:endParaRPr lang="cs-CZ" dirty="0"/>
          </a:p>
        </p:txBody>
      </p:sp>
      <p:sp>
        <p:nvSpPr>
          <p:cNvPr id="4" name="Zástupný text 17">
            <a:extLst>
              <a:ext uri="{FF2B5EF4-FFF2-40B4-BE49-F238E27FC236}">
                <a16:creationId xmlns:a16="http://schemas.microsoft.com/office/drawing/2014/main" id="{D7BDF348-2758-869A-3A8C-9ADBC0C0930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51791" y="1048221"/>
            <a:ext cx="10202008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PODNADPIS</a:t>
            </a:r>
            <a:endParaRPr lang="cs-CZ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8EAA51A3-91CB-DF2F-9DCC-4528CEC3A04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51792" y="471139"/>
            <a:ext cx="10202008" cy="577082"/>
          </a:xfrm>
          <a:prstGeom prst="rect">
            <a:avLst/>
          </a:prstGeom>
        </p:spPr>
        <p:txBody>
          <a:bodyPr/>
          <a:lstStyle>
            <a:lvl1pPr>
              <a:defRPr sz="3500" b="1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HLAVNÍ NADPIS</a:t>
            </a:r>
            <a:endParaRPr lang="cs-CZ"/>
          </a:p>
        </p:txBody>
      </p:sp>
      <p:sp>
        <p:nvSpPr>
          <p:cNvPr id="14" name="Zástupný text 20">
            <a:extLst>
              <a:ext uri="{FF2B5EF4-FFF2-40B4-BE49-F238E27FC236}">
                <a16:creationId xmlns:a16="http://schemas.microsoft.com/office/drawing/2014/main" id="{85852C02-77EA-6A2B-E2FB-08CF7B142E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6" hasCustomPrompt="1"/>
          </p:nvPr>
        </p:nvSpPr>
        <p:spPr>
          <a:xfrm>
            <a:off x="3385038" y="6627169"/>
            <a:ext cx="6528986" cy="2308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NÁZEV PREZENTACE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HLAVNÍ KAPITOLA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PODKAPITOLA</a:t>
            </a:r>
            <a:endParaRPr lang="cs-CZ" dirty="0"/>
          </a:p>
        </p:txBody>
      </p:sp>
      <p:sp>
        <p:nvSpPr>
          <p:cNvPr id="18" name="Zástupný text 3">
            <a:extLst>
              <a:ext uri="{FF2B5EF4-FFF2-40B4-BE49-F238E27FC236}">
                <a16:creationId xmlns:a16="http://schemas.microsoft.com/office/drawing/2014/main" id="{B82AC279-940A-6A02-696A-ED231FCC836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168608" y="5837479"/>
            <a:ext cx="10185191" cy="300082"/>
          </a:xfrm>
          <a:prstGeom prst="rect">
            <a:avLst/>
          </a:prstGeom>
        </p:spPr>
        <p:txBody>
          <a:bodyPr wrap="square" anchor="b">
            <a:spAutoFit/>
          </a:bodyPr>
          <a:lstStyle>
            <a:lvl1pPr marL="324000" indent="-324000">
              <a:buSzPct val="140000"/>
              <a:buFontTx/>
              <a:buBlip>
                <a:blip r:embed="rId3"/>
              </a:buBlip>
              <a:defRPr sz="1500">
                <a:solidFill>
                  <a:srgbClr val="414042"/>
                </a:solidFill>
              </a:defRPr>
            </a:lvl1pPr>
          </a:lstStyle>
          <a:p>
            <a:pPr lvl="0"/>
            <a:r>
              <a:rPr lang="cs-CZ" dirty="0"/>
              <a:t>Místo pro vložení doplňující poznámky / odkazu</a:t>
            </a:r>
          </a:p>
        </p:txBody>
      </p:sp>
      <p:sp>
        <p:nvSpPr>
          <p:cNvPr id="2" name="Zástupný symbol obrázku 5">
            <a:extLst>
              <a:ext uri="{FF2B5EF4-FFF2-40B4-BE49-F238E27FC236}">
                <a16:creationId xmlns:a16="http://schemas.microsoft.com/office/drawing/2014/main" id="{7EABCA59-AFE5-11E6-EE7C-86D854135CB3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4889394" y="1472953"/>
            <a:ext cx="6481221" cy="4913908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FontTx/>
              <a:buNone/>
              <a:defRPr sz="1200"/>
            </a:lvl1pPr>
          </a:lstStyle>
          <a:p>
            <a:r>
              <a:rPr lang="en-US" dirty="0"/>
              <a:t>Click icon to add picture</a:t>
            </a:r>
            <a:endParaRPr lang="cs-CZ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081951D6-AE45-22C4-9E62-8190B8BE2583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 dirty="0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2DBA85-DE83-9A35-8F1E-C57BFF2D409B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 dirty="0"/>
              <a:t>P00/00X 00/00/2024</a:t>
            </a:r>
          </a:p>
        </p:txBody>
      </p:sp>
    </p:spTree>
    <p:extLst>
      <p:ext uri="{BB962C8B-B14F-4D97-AF65-F5344CB8AC3E}">
        <p14:creationId xmlns:p14="http://schemas.microsoft.com/office/powerpoint/2010/main" val="175706550"/>
      </p:ext>
    </p:extLst>
  </p:cSld>
  <p:clrMapOvr>
    <a:masterClrMapping/>
  </p:clrMapOvr>
  <p:transition>
    <p:fade thruBlk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 IMAGE LEFT GRA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id="{D99ACFDD-2759-41EB-BB82-6A1DD030896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Zástupný text 12">
            <a:extLst>
              <a:ext uri="{FF2B5EF4-FFF2-40B4-BE49-F238E27FC236}">
                <a16:creationId xmlns:a16="http://schemas.microsoft.com/office/drawing/2014/main" id="{23DABE3B-6B7D-41E0-ADF8-25408FAE57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018420" y="1630428"/>
            <a:ext cx="3335379" cy="1284624"/>
          </a:xfrm>
          <a:prstGeom prst="rect">
            <a:avLst/>
          </a:prstGeom>
        </p:spPr>
        <p:txBody>
          <a:bodyPr wrap="square" tIns="90000" bIns="90000">
            <a:spAutoFit/>
          </a:bodyPr>
          <a:lstStyle>
            <a:lvl1pPr marL="180000" indent="-18000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414042"/>
              </a:buClr>
              <a:buSzPct val="100000"/>
              <a:buFont typeface="Wingdings" panose="05000000000000000000" pitchFamily="2" charset="2"/>
              <a:buChar char="§"/>
              <a:defRPr sz="1500" spc="-20" baseline="0">
                <a:solidFill>
                  <a:schemeClr val="tx1"/>
                </a:solidFill>
              </a:defRPr>
            </a:lvl1pPr>
            <a:lvl2pPr marL="720000" indent="-180000">
              <a:lnSpc>
                <a:spcPct val="100000"/>
              </a:lnSpc>
              <a:spcBef>
                <a:spcPts val="300"/>
              </a:spcBef>
              <a:buFont typeface="Calibri" panose="020F0502020204030204" pitchFamily="34" charset="0"/>
              <a:buChar char="-"/>
              <a:defRPr sz="1500" spc="-20" baseline="0">
                <a:solidFill>
                  <a:schemeClr val="tx1"/>
                </a:solidFill>
              </a:defRPr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 sz="2000"/>
            </a:lvl4pPr>
          </a:lstStyle>
          <a:p>
            <a:pPr lvl="0"/>
            <a:r>
              <a:rPr lang="cs-CZ"/>
              <a:t>Položka 1, </a:t>
            </a:r>
            <a:br>
              <a:rPr lang="cs-CZ"/>
            </a:br>
            <a:r>
              <a:rPr lang="cs-CZ"/>
              <a:t>druhý řádek</a:t>
            </a:r>
            <a:endParaRPr lang="cs-CZ" dirty="0"/>
          </a:p>
          <a:p>
            <a:pPr lvl="0"/>
            <a:r>
              <a:rPr lang="cs-CZ"/>
              <a:t>Položka 2</a:t>
            </a:r>
            <a:endParaRPr lang="cs-CZ" dirty="0"/>
          </a:p>
          <a:p>
            <a:pPr lvl="0"/>
            <a:r>
              <a:rPr lang="cs-CZ"/>
              <a:t>Položka 3</a:t>
            </a:r>
            <a:endParaRPr lang="cs-CZ" dirty="0"/>
          </a:p>
        </p:txBody>
      </p:sp>
      <p:sp>
        <p:nvSpPr>
          <p:cNvPr id="4" name="Zástupný text 17">
            <a:extLst>
              <a:ext uri="{FF2B5EF4-FFF2-40B4-BE49-F238E27FC236}">
                <a16:creationId xmlns:a16="http://schemas.microsoft.com/office/drawing/2014/main" id="{D7BDF348-2758-869A-3A8C-9ADBC0C0930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51791" y="1048221"/>
            <a:ext cx="10202008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PODNADPIS</a:t>
            </a:r>
            <a:endParaRPr lang="cs-CZ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8EAA51A3-91CB-DF2F-9DCC-4528CEC3A04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51792" y="471139"/>
            <a:ext cx="10202008" cy="577082"/>
          </a:xfrm>
          <a:prstGeom prst="rect">
            <a:avLst/>
          </a:prstGeom>
        </p:spPr>
        <p:txBody>
          <a:bodyPr/>
          <a:lstStyle>
            <a:lvl1pPr>
              <a:defRPr sz="3500" b="1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HLAVNÍ NADPIS</a:t>
            </a:r>
            <a:endParaRPr lang="cs-CZ"/>
          </a:p>
        </p:txBody>
      </p:sp>
      <p:sp>
        <p:nvSpPr>
          <p:cNvPr id="14" name="Zástupný text 20">
            <a:extLst>
              <a:ext uri="{FF2B5EF4-FFF2-40B4-BE49-F238E27FC236}">
                <a16:creationId xmlns:a16="http://schemas.microsoft.com/office/drawing/2014/main" id="{85852C02-77EA-6A2B-E2FB-08CF7B142E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6" hasCustomPrompt="1"/>
          </p:nvPr>
        </p:nvSpPr>
        <p:spPr>
          <a:xfrm>
            <a:off x="3385038" y="6627169"/>
            <a:ext cx="6528986" cy="2308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NÁZEV PREZENTACE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HLAVNÍ KAPITOLA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PODKAPITOLA</a:t>
            </a:r>
            <a:endParaRPr lang="cs-CZ" dirty="0"/>
          </a:p>
        </p:txBody>
      </p:sp>
      <p:sp>
        <p:nvSpPr>
          <p:cNvPr id="18" name="Zástupný text 3">
            <a:extLst>
              <a:ext uri="{FF2B5EF4-FFF2-40B4-BE49-F238E27FC236}">
                <a16:creationId xmlns:a16="http://schemas.microsoft.com/office/drawing/2014/main" id="{B82AC279-940A-6A02-696A-ED231FCC836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168608" y="5837479"/>
            <a:ext cx="10185191" cy="300082"/>
          </a:xfrm>
          <a:prstGeom prst="rect">
            <a:avLst/>
          </a:prstGeom>
        </p:spPr>
        <p:txBody>
          <a:bodyPr wrap="square" anchor="b">
            <a:spAutoFit/>
          </a:bodyPr>
          <a:lstStyle>
            <a:lvl1pPr marL="324000" indent="-324000">
              <a:buSzPct val="140000"/>
              <a:buFontTx/>
              <a:buBlip>
                <a:blip r:embed="rId3"/>
              </a:buBlip>
              <a:defRPr sz="1500">
                <a:solidFill>
                  <a:srgbClr val="414042"/>
                </a:solidFill>
              </a:defRPr>
            </a:lvl1pPr>
          </a:lstStyle>
          <a:p>
            <a:pPr lvl="0"/>
            <a:r>
              <a:rPr lang="cs-CZ" dirty="0"/>
              <a:t>Místo pro vložení doplňující poznámky / odkazu</a:t>
            </a:r>
          </a:p>
        </p:txBody>
      </p:sp>
      <p:sp>
        <p:nvSpPr>
          <p:cNvPr id="2" name="Zástupný symbol obrázku 5">
            <a:extLst>
              <a:ext uri="{FF2B5EF4-FFF2-40B4-BE49-F238E27FC236}">
                <a16:creationId xmlns:a16="http://schemas.microsoft.com/office/drawing/2014/main" id="{7EABCA59-AFE5-11E6-EE7C-86D854135CB3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1271588" y="1472953"/>
            <a:ext cx="6378240" cy="4729483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FontTx/>
              <a:buNone/>
              <a:defRPr sz="1200"/>
            </a:lvl1pPr>
          </a:lstStyle>
          <a:p>
            <a:r>
              <a:rPr lang="en-US" dirty="0"/>
              <a:t>Click icon to add picture</a:t>
            </a:r>
            <a:endParaRPr lang="cs-CZ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F13691B2-710D-9A09-B927-6AA1D59FF594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 dirty="0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68EB2A-B804-FA8C-6ABB-B031E5220C7F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 dirty="0"/>
              <a:t>P00/00X 00/00/2024</a:t>
            </a:r>
          </a:p>
        </p:txBody>
      </p:sp>
    </p:spTree>
    <p:extLst>
      <p:ext uri="{BB962C8B-B14F-4D97-AF65-F5344CB8AC3E}">
        <p14:creationId xmlns:p14="http://schemas.microsoft.com/office/powerpoint/2010/main" val="3990502677"/>
      </p:ext>
    </p:extLst>
  </p:cSld>
  <p:clrMapOvr>
    <a:masterClrMapping/>
  </p:clrMapOvr>
  <p:transition>
    <p:fade thruBlk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 IMAGE LEFT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id="{D99ACFDD-2759-41EB-BB82-6A1DD030896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Zástupný text 12">
            <a:extLst>
              <a:ext uri="{FF2B5EF4-FFF2-40B4-BE49-F238E27FC236}">
                <a16:creationId xmlns:a16="http://schemas.microsoft.com/office/drawing/2014/main" id="{23DABE3B-6B7D-41E0-ADF8-25408FAE57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018420" y="1630428"/>
            <a:ext cx="3335379" cy="1284624"/>
          </a:xfrm>
          <a:prstGeom prst="rect">
            <a:avLst/>
          </a:prstGeom>
        </p:spPr>
        <p:txBody>
          <a:bodyPr wrap="square" tIns="90000" bIns="90000">
            <a:spAutoFit/>
          </a:bodyPr>
          <a:lstStyle>
            <a:lvl1pPr marL="180000" indent="-18000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414042"/>
              </a:buClr>
              <a:buSzPct val="100000"/>
              <a:buFont typeface="Wingdings" panose="05000000000000000000" pitchFamily="2" charset="2"/>
              <a:buChar char="§"/>
              <a:defRPr sz="1500" spc="-20" baseline="0">
                <a:solidFill>
                  <a:schemeClr val="tx1"/>
                </a:solidFill>
              </a:defRPr>
            </a:lvl1pPr>
            <a:lvl2pPr marL="720000" indent="-180000">
              <a:lnSpc>
                <a:spcPct val="100000"/>
              </a:lnSpc>
              <a:spcBef>
                <a:spcPts val="300"/>
              </a:spcBef>
              <a:buFont typeface="Calibri" panose="020F0502020204030204" pitchFamily="34" charset="0"/>
              <a:buChar char="-"/>
              <a:defRPr sz="1500" spc="-20" baseline="0">
                <a:solidFill>
                  <a:schemeClr val="tx1"/>
                </a:solidFill>
              </a:defRPr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 sz="2000"/>
            </a:lvl4pPr>
          </a:lstStyle>
          <a:p>
            <a:pPr lvl="0"/>
            <a:r>
              <a:rPr lang="cs-CZ"/>
              <a:t>Položka 1, </a:t>
            </a:r>
            <a:br>
              <a:rPr lang="cs-CZ"/>
            </a:br>
            <a:r>
              <a:rPr lang="cs-CZ"/>
              <a:t>druhý řádek</a:t>
            </a:r>
            <a:endParaRPr lang="cs-CZ" dirty="0"/>
          </a:p>
          <a:p>
            <a:pPr lvl="0"/>
            <a:r>
              <a:rPr lang="cs-CZ"/>
              <a:t>Položka 2</a:t>
            </a:r>
            <a:endParaRPr lang="cs-CZ" dirty="0"/>
          </a:p>
          <a:p>
            <a:pPr lvl="0"/>
            <a:r>
              <a:rPr lang="cs-CZ"/>
              <a:t>Položka 3</a:t>
            </a:r>
            <a:endParaRPr lang="cs-CZ" dirty="0"/>
          </a:p>
        </p:txBody>
      </p:sp>
      <p:sp>
        <p:nvSpPr>
          <p:cNvPr id="4" name="Zástupný text 17">
            <a:extLst>
              <a:ext uri="{FF2B5EF4-FFF2-40B4-BE49-F238E27FC236}">
                <a16:creationId xmlns:a16="http://schemas.microsoft.com/office/drawing/2014/main" id="{D7BDF348-2758-869A-3A8C-9ADBC0C0930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51791" y="1048221"/>
            <a:ext cx="10202008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PODNADPIS</a:t>
            </a:r>
            <a:endParaRPr lang="cs-CZ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8EAA51A3-91CB-DF2F-9DCC-4528CEC3A04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51792" y="471139"/>
            <a:ext cx="10202008" cy="577082"/>
          </a:xfrm>
          <a:prstGeom prst="rect">
            <a:avLst/>
          </a:prstGeom>
        </p:spPr>
        <p:txBody>
          <a:bodyPr/>
          <a:lstStyle>
            <a:lvl1pPr>
              <a:defRPr sz="3500" b="1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HLAVNÍ NADPIS</a:t>
            </a:r>
            <a:endParaRPr lang="cs-CZ"/>
          </a:p>
        </p:txBody>
      </p:sp>
      <p:sp>
        <p:nvSpPr>
          <p:cNvPr id="14" name="Zástupný text 20">
            <a:extLst>
              <a:ext uri="{FF2B5EF4-FFF2-40B4-BE49-F238E27FC236}">
                <a16:creationId xmlns:a16="http://schemas.microsoft.com/office/drawing/2014/main" id="{85852C02-77EA-6A2B-E2FB-08CF7B142E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6" hasCustomPrompt="1"/>
          </p:nvPr>
        </p:nvSpPr>
        <p:spPr>
          <a:xfrm>
            <a:off x="3385038" y="6627169"/>
            <a:ext cx="6528986" cy="2308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NÁZEV PREZENTACE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HLAVNÍ KAPITOLA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PODKAPITOLA</a:t>
            </a:r>
            <a:endParaRPr lang="cs-CZ" dirty="0"/>
          </a:p>
        </p:txBody>
      </p:sp>
      <p:sp>
        <p:nvSpPr>
          <p:cNvPr id="18" name="Zástupný text 3">
            <a:extLst>
              <a:ext uri="{FF2B5EF4-FFF2-40B4-BE49-F238E27FC236}">
                <a16:creationId xmlns:a16="http://schemas.microsoft.com/office/drawing/2014/main" id="{B82AC279-940A-6A02-696A-ED231FCC836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168608" y="5837479"/>
            <a:ext cx="10185191" cy="300082"/>
          </a:xfrm>
          <a:prstGeom prst="rect">
            <a:avLst/>
          </a:prstGeom>
        </p:spPr>
        <p:txBody>
          <a:bodyPr wrap="square" anchor="b">
            <a:spAutoFit/>
          </a:bodyPr>
          <a:lstStyle>
            <a:lvl1pPr marL="324000" indent="-324000">
              <a:buSzPct val="140000"/>
              <a:buFontTx/>
              <a:buBlip>
                <a:blip r:embed="rId3"/>
              </a:buBlip>
              <a:defRPr sz="1500">
                <a:solidFill>
                  <a:srgbClr val="414042"/>
                </a:solidFill>
              </a:defRPr>
            </a:lvl1pPr>
          </a:lstStyle>
          <a:p>
            <a:pPr lvl="0"/>
            <a:r>
              <a:rPr lang="cs-CZ" dirty="0"/>
              <a:t>Místo pro vložení doplňující poznámky / odkazu</a:t>
            </a:r>
          </a:p>
        </p:txBody>
      </p:sp>
      <p:sp>
        <p:nvSpPr>
          <p:cNvPr id="2" name="Zástupný symbol obrázku 5">
            <a:extLst>
              <a:ext uri="{FF2B5EF4-FFF2-40B4-BE49-F238E27FC236}">
                <a16:creationId xmlns:a16="http://schemas.microsoft.com/office/drawing/2014/main" id="{7EABCA59-AFE5-11E6-EE7C-86D854135CB3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1271588" y="1472953"/>
            <a:ext cx="6378240" cy="4729483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FontTx/>
              <a:buNone/>
              <a:defRPr sz="1200"/>
            </a:lvl1pPr>
          </a:lstStyle>
          <a:p>
            <a:r>
              <a:rPr lang="en-US" dirty="0"/>
              <a:t>Click icon to add picture</a:t>
            </a:r>
            <a:endParaRPr lang="cs-CZ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B2E53175-C4F0-E208-E065-5BF8D488D18B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 dirty="0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25F232B-C088-CFEC-00A4-7400A9E96F7B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 dirty="0"/>
              <a:t>P00/00X 00/00/2024</a:t>
            </a:r>
          </a:p>
        </p:txBody>
      </p:sp>
    </p:spTree>
    <p:extLst>
      <p:ext uri="{BB962C8B-B14F-4D97-AF65-F5344CB8AC3E}">
        <p14:creationId xmlns:p14="http://schemas.microsoft.com/office/powerpoint/2010/main" val="3886914526"/>
      </p:ext>
    </p:extLst>
  </p:cSld>
  <p:clrMapOvr>
    <a:masterClrMapping/>
  </p:clrMapOvr>
  <p:transition>
    <p:fade thruBlk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 BREAK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1E5B21BA-62E3-4F4F-BD3A-4F5EBF809380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8" name="Zástupný text 17">
            <a:extLst>
              <a:ext uri="{FF2B5EF4-FFF2-40B4-BE49-F238E27FC236}">
                <a16:creationId xmlns:a16="http://schemas.microsoft.com/office/drawing/2014/main" id="{797E7E18-8BC9-43A8-9381-37C0CFBF18DC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261949" y="4928808"/>
            <a:ext cx="8126775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cs-CZ"/>
              <a:t>INFO</a:t>
            </a:r>
            <a:endParaRPr lang="cs-CZ" dirty="0"/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F0F1362C-AF73-D71D-647C-27FBF50230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/>
              <a:t>P00/00X 00/00/2024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E57B9D33-C9CB-C757-0E74-482ED5C7D9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cs-CZ" dirty="0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94129866"/>
      </p:ext>
    </p:extLst>
  </p:cSld>
  <p:clrMapOvr>
    <a:masterClrMapping/>
  </p:clrMapOvr>
  <p:transition>
    <p:fade thruBlk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 LAS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1E5B21BA-62E3-4F4F-BD3A-4F5EBF809380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Nadpis 1">
            <a:extLst>
              <a:ext uri="{FF2B5EF4-FFF2-40B4-BE49-F238E27FC236}">
                <a16:creationId xmlns:a16="http://schemas.microsoft.com/office/drawing/2014/main" id="{049C05DD-2522-4522-8D19-44E63AB77B5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title" hasCustomPrompt="1"/>
          </p:nvPr>
        </p:nvSpPr>
        <p:spPr>
          <a:xfrm>
            <a:off x="3254187" y="4044004"/>
            <a:ext cx="8134537" cy="577081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defRPr sz="3500" b="1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r>
              <a:rPr lang="cs-CZ"/>
              <a:t>Thank you for your time</a:t>
            </a:r>
            <a:endParaRPr lang="cs-CZ" dirty="0"/>
          </a:p>
        </p:txBody>
      </p:sp>
      <p:sp>
        <p:nvSpPr>
          <p:cNvPr id="18" name="Zástupný text 17">
            <a:extLst>
              <a:ext uri="{FF2B5EF4-FFF2-40B4-BE49-F238E27FC236}">
                <a16:creationId xmlns:a16="http://schemas.microsoft.com/office/drawing/2014/main" id="{797E7E18-8BC9-43A8-9381-37C0CFBF18DC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0" hasCustomPrompt="1"/>
          </p:nvPr>
        </p:nvSpPr>
        <p:spPr>
          <a:xfrm>
            <a:off x="3254187" y="4946396"/>
            <a:ext cx="8134537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cs-CZ"/>
              <a:t>info</a:t>
            </a:r>
            <a:endParaRPr lang="cs-CZ" dirty="0"/>
          </a:p>
        </p:txBody>
      </p:sp>
      <p:sp>
        <p:nvSpPr>
          <p:cNvPr id="3" name="Nadpis 1">
            <a:extLst>
              <a:ext uri="{FF2B5EF4-FFF2-40B4-BE49-F238E27FC236}">
                <a16:creationId xmlns:a16="http://schemas.microsoft.com/office/drawing/2014/main" id="{CF1FA25C-772E-758F-8CCC-D7286ECF9BAF}"/>
              </a:ext>
            </a:extLst>
          </p:cNvPr>
          <p:cNvSpPr txBox="1">
            <a:spLocks/>
          </p:cNvSpPr>
          <p:nvPr userDrawn="1"/>
        </p:nvSpPr>
        <p:spPr>
          <a:xfrm>
            <a:off x="3254187" y="3617918"/>
            <a:ext cx="487109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500" b="1" kern="1200" cap="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2400" dirty="0"/>
              <a:t>…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5300D4-50B3-D36A-4E6E-76B6488D48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/>
              <a:t>P00/00X 00/00/2024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23B90F5-F1C1-441F-28B3-3A624DC11A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cs-CZ" dirty="0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51318972"/>
      </p:ext>
    </p:extLst>
  </p:cSld>
  <p:clrMapOvr>
    <a:masterClrMapping/>
  </p:clrMapOvr>
  <p:transition>
    <p:fade thruBlk="1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1BB1B82-A57B-6586-EC7A-27E0CB078E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sldNum" sz="quarter" idx="4"/>
          </p:nvPr>
        </p:nvSpPr>
        <p:spPr>
          <a:xfrm>
            <a:off x="9932276" y="6627600"/>
            <a:ext cx="1446374" cy="23175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cs-CZ" dirty="0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BBBC551-912D-9001-8D7F-593C6CE1899D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ftr" sz="quarter" idx="3"/>
          </p:nvPr>
        </p:nvSpPr>
        <p:spPr>
          <a:xfrm>
            <a:off x="318047" y="6628916"/>
            <a:ext cx="1458000" cy="230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rgbClr val="414042"/>
                </a:solidFill>
              </a:defRPr>
            </a:lvl1pPr>
          </a:lstStyle>
          <a:p>
            <a:r>
              <a:rPr lang="cs-CZ" dirty="0"/>
              <a:t>P00/00X 00/00/2024</a:t>
            </a:r>
          </a:p>
        </p:txBody>
      </p:sp>
    </p:spTree>
    <p:extLst>
      <p:ext uri="{BB962C8B-B14F-4D97-AF65-F5344CB8AC3E}">
        <p14:creationId xmlns:p14="http://schemas.microsoft.com/office/powerpoint/2010/main" val="5474130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49" r:id="rId2"/>
    <p:sldLayoutId id="2147483666" r:id="rId3"/>
    <p:sldLayoutId id="2147483671" r:id="rId4"/>
    <p:sldLayoutId id="2147483672" r:id="rId5"/>
    <p:sldLayoutId id="2147483667" r:id="rId6"/>
    <p:sldLayoutId id="2147483668" r:id="rId7"/>
    <p:sldLayoutId id="2147483669" r:id="rId8"/>
    <p:sldLayoutId id="2147483670" r:id="rId9"/>
    <p:sldLayoutId id="2147483673" r:id="rId10"/>
    <p:sldLayoutId id="2147483674" r:id="rId11"/>
  </p:sldLayoutIdLst>
  <p:transition>
    <p:fade thruBlk="1"/>
  </p:transition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572" userDrawn="1">
          <p15:clr>
            <a:srgbClr val="F26B43"/>
          </p15:clr>
        </p15:guide>
        <p15:guide id="2" pos="801" userDrawn="1">
          <p15:clr>
            <a:srgbClr val="F26B43"/>
          </p15:clr>
        </p15:guide>
        <p15:guide id="3" pos="7174" userDrawn="1">
          <p15:clr>
            <a:srgbClr val="F26B43"/>
          </p15:clr>
        </p15:guide>
        <p15:guide id="4" orient="horz" pos="845" userDrawn="1">
          <p15:clr>
            <a:srgbClr val="F26B43"/>
          </p15:clr>
        </p15:guide>
        <p15:guide id="5" pos="2116" userDrawn="1">
          <p15:clr>
            <a:srgbClr val="F26B43"/>
          </p15:clr>
        </p15:guide>
        <p15:guide id="6" pos="96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7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8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>
            <a:extLst>
              <a:ext uri="{FF2B5EF4-FFF2-40B4-BE49-F238E27FC236}">
                <a16:creationId xmlns:a16="http://schemas.microsoft.com/office/drawing/2014/main" id="{135352DB-D39E-4E90-847B-93187B4244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36259" y="3446129"/>
            <a:ext cx="8152466" cy="1061829"/>
          </a:xfrm>
        </p:spPr>
        <p:txBody>
          <a:bodyPr/>
          <a:lstStyle/>
          <a:p>
            <a:r>
              <a:rPr lang="en-US" noProof="0" dirty="0"/>
              <a:t>GPC – Gel Permeation Chromatography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2BFDAF14-24B4-4804-B45E-E912AE29906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236259" y="4507958"/>
            <a:ext cx="8152465" cy="424732"/>
          </a:xfrm>
        </p:spPr>
        <p:txBody>
          <a:bodyPr/>
          <a:lstStyle/>
          <a:p>
            <a:r>
              <a:rPr lang="en-US" noProof="0" dirty="0"/>
              <a:t>CLARITY EXTENSION</a:t>
            </a:r>
          </a:p>
        </p:txBody>
      </p:sp>
    </p:spTree>
    <p:extLst>
      <p:ext uri="{BB962C8B-B14F-4D97-AF65-F5344CB8AC3E}">
        <p14:creationId xmlns:p14="http://schemas.microsoft.com/office/powerpoint/2010/main" val="2058509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Zástupný text 18">
            <a:extLst>
              <a:ext uri="{FF2B5EF4-FFF2-40B4-BE49-F238E27FC236}">
                <a16:creationId xmlns:a16="http://schemas.microsoft.com/office/drawing/2014/main" id="{202B8999-5A71-45F6-857C-18D8B9C7680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448782" y="1630428"/>
            <a:ext cx="9921834" cy="3213357"/>
          </a:xfrm>
        </p:spPr>
        <p:txBody>
          <a:bodyPr/>
          <a:lstStyle/>
          <a:p>
            <a:r>
              <a:rPr lang="en-US" sz="2400" noProof="0" dirty="0"/>
              <a:t>Extension for SEC/GPC data evaluation</a:t>
            </a:r>
          </a:p>
          <a:p>
            <a:r>
              <a:rPr lang="en-US" sz="2400" noProof="0" dirty="0"/>
              <a:t>GPC </a:t>
            </a:r>
            <a:r>
              <a:rPr lang="en-US" sz="2400" dirty="0"/>
              <a:t>and normal </a:t>
            </a:r>
            <a:r>
              <a:rPr lang="en-US" sz="2400" noProof="0" dirty="0"/>
              <a:t>mode</a:t>
            </a:r>
            <a:endParaRPr lang="cs-CZ" sz="2400" noProof="0" dirty="0"/>
          </a:p>
          <a:p>
            <a:r>
              <a:rPr lang="cs-CZ" sz="2400" dirty="0" err="1"/>
              <a:t>Multiple</a:t>
            </a:r>
            <a:r>
              <a:rPr lang="cs-CZ" sz="2400" dirty="0"/>
              <a:t> GPC </a:t>
            </a:r>
            <a:r>
              <a:rPr lang="cs-CZ" sz="2400" dirty="0" err="1"/>
              <a:t>calibration</a:t>
            </a:r>
            <a:r>
              <a:rPr lang="cs-CZ" sz="2400" dirty="0"/>
              <a:t> </a:t>
            </a:r>
            <a:r>
              <a:rPr lang="cs-CZ" sz="2400" dirty="0" err="1"/>
              <a:t>types</a:t>
            </a:r>
            <a:endParaRPr lang="cs-CZ" sz="2400" dirty="0"/>
          </a:p>
          <a:p>
            <a:r>
              <a:rPr lang="cs-CZ" sz="2400" noProof="0" dirty="0" err="1"/>
              <a:t>Flow</a:t>
            </a:r>
            <a:r>
              <a:rPr lang="cs-CZ" sz="2400" noProof="0" dirty="0"/>
              <a:t> </a:t>
            </a:r>
            <a:r>
              <a:rPr lang="cs-CZ" sz="2400" noProof="0" dirty="0" err="1"/>
              <a:t>Rate</a:t>
            </a:r>
            <a:r>
              <a:rPr lang="cs-CZ" sz="2400" noProof="0" dirty="0"/>
              <a:t> </a:t>
            </a:r>
            <a:r>
              <a:rPr lang="cs-CZ" sz="2400" noProof="0" dirty="0" err="1"/>
              <a:t>Correction</a:t>
            </a:r>
            <a:endParaRPr lang="cs-CZ" sz="2400" noProof="0" dirty="0"/>
          </a:p>
          <a:p>
            <a:r>
              <a:rPr lang="cs-CZ" sz="2400" dirty="0" err="1"/>
              <a:t>Specific</a:t>
            </a:r>
            <a:r>
              <a:rPr lang="cs-CZ" sz="2400" dirty="0"/>
              <a:t> GPC </a:t>
            </a:r>
            <a:r>
              <a:rPr lang="cs-CZ" sz="2400" dirty="0" err="1"/>
              <a:t>Results</a:t>
            </a:r>
            <a:endParaRPr lang="cs-CZ" sz="2400" dirty="0"/>
          </a:p>
          <a:p>
            <a:r>
              <a:rPr lang="cs-CZ" sz="2400" dirty="0" err="1"/>
              <a:t>Graphs</a:t>
            </a:r>
            <a:r>
              <a:rPr lang="cs-CZ" sz="2400" dirty="0"/>
              <a:t> </a:t>
            </a:r>
            <a:r>
              <a:rPr lang="cs-CZ" sz="2400" dirty="0" err="1"/>
              <a:t>of</a:t>
            </a:r>
            <a:r>
              <a:rPr lang="cs-CZ" sz="2400" dirty="0"/>
              <a:t> </a:t>
            </a:r>
            <a:r>
              <a:rPr lang="cs-CZ" sz="2800" dirty="0"/>
              <a:t>MW </a:t>
            </a:r>
            <a:r>
              <a:rPr lang="cs-CZ" sz="2800" dirty="0" err="1"/>
              <a:t>Distribution</a:t>
            </a:r>
            <a:r>
              <a:rPr lang="cs-CZ" sz="2800" dirty="0"/>
              <a:t> and </a:t>
            </a:r>
            <a:r>
              <a:rPr lang="cs-CZ" sz="2800" dirty="0" err="1"/>
              <a:t>Cumulative</a:t>
            </a:r>
            <a:r>
              <a:rPr lang="cs-CZ" sz="2800" dirty="0"/>
              <a:t> MW </a:t>
            </a:r>
            <a:r>
              <a:rPr lang="cs-CZ" sz="2800" dirty="0" err="1"/>
              <a:t>Distribution</a:t>
            </a:r>
            <a:endParaRPr lang="cs-CZ" sz="2400" dirty="0"/>
          </a:p>
          <a:p>
            <a:r>
              <a:rPr lang="cs-CZ" sz="2400" noProof="0" dirty="0"/>
              <a:t>GPC </a:t>
            </a:r>
            <a:r>
              <a:rPr lang="cs-CZ" sz="2400" noProof="0" dirty="0" err="1"/>
              <a:t>Slice</a:t>
            </a:r>
            <a:r>
              <a:rPr lang="cs-CZ" sz="2400" noProof="0" dirty="0"/>
              <a:t> Table and </a:t>
            </a:r>
            <a:r>
              <a:rPr lang="cs-CZ" sz="2400" noProof="0" dirty="0" err="1"/>
              <a:t>Ranges</a:t>
            </a:r>
            <a:endParaRPr lang="en-US" sz="2400" noProof="0" dirty="0"/>
          </a:p>
        </p:txBody>
      </p:sp>
      <p:sp>
        <p:nvSpPr>
          <p:cNvPr id="24" name="Zástupný text 23">
            <a:extLst>
              <a:ext uri="{FF2B5EF4-FFF2-40B4-BE49-F238E27FC236}">
                <a16:creationId xmlns:a16="http://schemas.microsoft.com/office/drawing/2014/main" id="{88439003-BA24-4D03-9515-E45282DCB93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noProof="0" dirty="0"/>
              <a:t> Overview</a:t>
            </a:r>
          </a:p>
        </p:txBody>
      </p:sp>
      <p:sp>
        <p:nvSpPr>
          <p:cNvPr id="18" name="Nadpis 17">
            <a:extLst>
              <a:ext uri="{FF2B5EF4-FFF2-40B4-BE49-F238E27FC236}">
                <a16:creationId xmlns:a16="http://schemas.microsoft.com/office/drawing/2014/main" id="{94A70AC7-1EFC-4CDC-91A0-19EC9A3811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 dirty="0"/>
              <a:t>GPC Extension</a:t>
            </a:r>
          </a:p>
        </p:txBody>
      </p:sp>
      <p:sp>
        <p:nvSpPr>
          <p:cNvPr id="26" name="Zástupný text 25">
            <a:extLst>
              <a:ext uri="{FF2B5EF4-FFF2-40B4-BE49-F238E27FC236}">
                <a16:creationId xmlns:a16="http://schemas.microsoft.com/office/drawing/2014/main" id="{0CCDABAA-6C06-4847-B840-8ACC12DD4B0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cs-CZ" dirty="0"/>
              <a:t>GPC</a:t>
            </a:r>
            <a:r>
              <a:rPr lang="en-US" noProof="0" dirty="0"/>
              <a:t> Extension / Overview</a:t>
            </a:r>
          </a:p>
        </p:txBody>
      </p:sp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26DE3348-F41F-EBE8-5C80-90F252E0FCD7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 noProof="0" dirty="0"/>
              <a:t>https://www.dataapex.com/product/extensions-gpc</a:t>
            </a:r>
          </a:p>
        </p:txBody>
      </p:sp>
      <p:sp>
        <p:nvSpPr>
          <p:cNvPr id="29" name="Footer Placeholder 28">
            <a:extLst>
              <a:ext uri="{FF2B5EF4-FFF2-40B4-BE49-F238E27FC236}">
                <a16:creationId xmlns:a16="http://schemas.microsoft.com/office/drawing/2014/main" id="{B58CBC04-8A68-4219-5D25-E24B43C8E491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 dirty="0"/>
              <a:t>P002/90B 01/11/2023</a:t>
            </a:r>
          </a:p>
        </p:txBody>
      </p:sp>
      <p:sp>
        <p:nvSpPr>
          <p:cNvPr id="30" name="Slide Number Placeholder 29">
            <a:extLst>
              <a:ext uri="{FF2B5EF4-FFF2-40B4-BE49-F238E27FC236}">
                <a16:creationId xmlns:a16="http://schemas.microsoft.com/office/drawing/2014/main" id="{B4B9B097-1B37-AE64-17D6-8075AFB2DE00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 dirty="0"/>
              <a:t>PAGE </a:t>
            </a:r>
            <a:fld id="{E08564C2-4D39-4FB8-BC8F-9F8407FFF6BF}" type="slidenum">
              <a:rPr lang="cs-CZ" smtClean="0"/>
              <a:pPr/>
              <a:t>2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51655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>
            <a:extLst>
              <a:ext uri="{FF2B5EF4-FFF2-40B4-BE49-F238E27FC236}">
                <a16:creationId xmlns:a16="http://schemas.microsoft.com/office/drawing/2014/main" id="{74B0E6C8-5FA3-4040-88BF-770C1A50E2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System</a:t>
            </a:r>
            <a:r>
              <a:rPr lang="cs-CZ" noProof="0" dirty="0"/>
              <a:t> </a:t>
            </a:r>
            <a:r>
              <a:rPr lang="en-US" dirty="0"/>
              <a:t>Configuration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D4C8403-4DF3-B80E-E134-ADD94847324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cs-CZ" noProof="0" dirty="0"/>
              <a:t>GPC</a:t>
            </a:r>
            <a:r>
              <a:rPr lang="en-US" noProof="0" dirty="0"/>
              <a:t> Extension / </a:t>
            </a:r>
            <a:r>
              <a:rPr lang="cs-CZ" noProof="0" dirty="0" err="1"/>
              <a:t>System</a:t>
            </a:r>
            <a:r>
              <a:rPr lang="cs-CZ" noProof="0" dirty="0"/>
              <a:t> </a:t>
            </a:r>
            <a:r>
              <a:rPr lang="cs-CZ" noProof="0" dirty="0" err="1"/>
              <a:t>Configuration</a:t>
            </a:r>
            <a:endParaRPr lang="en-US" noProof="0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294B55-8B3F-F619-CB10-B95D5EDE5418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 dirty="0"/>
              <a:t>P002/90B 01/11/2023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888D64-F1F2-BB0C-DDF7-4A767AFAE46F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 dirty="0"/>
              <a:t>PAGE </a:t>
            </a:r>
            <a:fld id="{E08564C2-4D39-4FB8-BC8F-9F8407FFF6BF}" type="slidenum">
              <a:rPr lang="cs-CZ" smtClean="0"/>
              <a:pPr/>
              <a:t>3</a:t>
            </a:fld>
            <a:endParaRPr lang="cs-CZ" dirty="0"/>
          </a:p>
        </p:txBody>
      </p:sp>
      <p:sp>
        <p:nvSpPr>
          <p:cNvPr id="28" name="Zástupný text 8">
            <a:extLst>
              <a:ext uri="{FF2B5EF4-FFF2-40B4-BE49-F238E27FC236}">
                <a16:creationId xmlns:a16="http://schemas.microsoft.com/office/drawing/2014/main" id="{894C8875-8160-6097-4A6D-0976FD3B430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574505" y="1295512"/>
            <a:ext cx="3192379" cy="2118185"/>
          </a:xfrm>
        </p:spPr>
        <p:txBody>
          <a:bodyPr/>
          <a:lstStyle/>
          <a:p>
            <a:r>
              <a:rPr lang="en-GB" sz="2000" dirty="0"/>
              <a:t>GPC Instrument is configured in the System Configuration window</a:t>
            </a:r>
          </a:p>
          <a:p>
            <a:r>
              <a:rPr lang="en-GB" sz="2000" dirty="0"/>
              <a:t>GPC can be enabled on a station where </a:t>
            </a:r>
            <a:r>
              <a:rPr lang="en-GB" sz="2000" dirty="0" err="1"/>
              <a:t>p/n</a:t>
            </a:r>
            <a:r>
              <a:rPr lang="en-GB" sz="2000" dirty="0"/>
              <a:t> A28 is purchased</a:t>
            </a:r>
          </a:p>
        </p:txBody>
      </p:sp>
      <p:pic>
        <p:nvPicPr>
          <p:cNvPr id="3" name="Obrázek 2" descr="Obsah obrázku text, snímek obrazovky, displej, software&#10;&#10;Popis byl vytvořen automaticky">
            <a:extLst>
              <a:ext uri="{FF2B5EF4-FFF2-40B4-BE49-F238E27FC236}">
                <a16:creationId xmlns:a16="http://schemas.microsoft.com/office/drawing/2014/main" id="{DF7A641F-5E21-2A11-18A1-F786332179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214" y="1048221"/>
            <a:ext cx="7503846" cy="53386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7875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text 8">
            <a:extLst>
              <a:ext uri="{FF2B5EF4-FFF2-40B4-BE49-F238E27FC236}">
                <a16:creationId xmlns:a16="http://schemas.microsoft.com/office/drawing/2014/main" id="{4CAD5C09-25F2-47D7-86F1-8FBA6EACFE8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047046" y="1048220"/>
            <a:ext cx="4860661" cy="2331064"/>
          </a:xfrm>
        </p:spPr>
        <p:txBody>
          <a:bodyPr/>
          <a:lstStyle/>
          <a:p>
            <a:r>
              <a:rPr lang="en-US" sz="2000" dirty="0"/>
              <a:t>GPC Mode or Standard Mode can be selected in the Setting menu on the GPC Instrument</a:t>
            </a:r>
          </a:p>
          <a:p>
            <a:r>
              <a:rPr lang="en-US" sz="2000" dirty="0"/>
              <a:t>Type of mode is then indicated by GPC inscription in the header of each window</a:t>
            </a:r>
          </a:p>
          <a:p>
            <a:endParaRPr lang="en-US" sz="2800" dirty="0"/>
          </a:p>
        </p:txBody>
      </p:sp>
      <p:sp>
        <p:nvSpPr>
          <p:cNvPr id="8" name="Nadpis 7">
            <a:extLst>
              <a:ext uri="{FF2B5EF4-FFF2-40B4-BE49-F238E27FC236}">
                <a16:creationId xmlns:a16="http://schemas.microsoft.com/office/drawing/2014/main" id="{74B0E6C8-5FA3-4040-88BF-770C1A50E2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noProof="0" dirty="0"/>
              <a:t>GPC Mode</a:t>
            </a:r>
            <a:endParaRPr lang="en-US" noProof="0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D4C8403-4DF3-B80E-E134-ADD94847324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cs-CZ" noProof="0" dirty="0"/>
              <a:t>GPC</a:t>
            </a:r>
            <a:r>
              <a:rPr lang="en-US" noProof="0" dirty="0"/>
              <a:t> Extension / </a:t>
            </a:r>
            <a:r>
              <a:rPr lang="cs-CZ" noProof="0" dirty="0"/>
              <a:t>GPC Mode</a:t>
            </a:r>
            <a:endParaRPr lang="en-US" noProof="0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9240442-A3B5-312C-D5E6-FEC9D1E84121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 dirty="0"/>
              <a:t>P002/90B 01/11/2023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59EAE68-4FBF-D49D-2CB5-A9230339EB25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 dirty="0"/>
              <a:t>PAGE </a:t>
            </a:r>
            <a:fld id="{E08564C2-4D39-4FB8-BC8F-9F8407FFF6BF}" type="slidenum">
              <a:rPr lang="cs-CZ" smtClean="0"/>
              <a:pPr/>
              <a:t>4</a:t>
            </a:fld>
            <a:endParaRPr lang="cs-CZ" dirty="0"/>
          </a:p>
        </p:txBody>
      </p:sp>
      <p:pic>
        <p:nvPicPr>
          <p:cNvPr id="10" name="Obrázek 9" descr="Obsah obrázku text, snímek obrazovky, software, Počítačová ikona&#10;&#10;Popis byl vytvořen automaticky">
            <a:extLst>
              <a:ext uri="{FF2B5EF4-FFF2-40B4-BE49-F238E27FC236}">
                <a16:creationId xmlns:a16="http://schemas.microsoft.com/office/drawing/2014/main" id="{B3F535F8-F354-DF44-4BF9-12166D341B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2796" y="1043556"/>
            <a:ext cx="4860661" cy="34160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7984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text 8">
            <a:extLst>
              <a:ext uri="{FF2B5EF4-FFF2-40B4-BE49-F238E27FC236}">
                <a16:creationId xmlns:a16="http://schemas.microsoft.com/office/drawing/2014/main" id="{4CAD5C09-25F2-47D7-86F1-8FBA6EACFE8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151792" y="1048221"/>
            <a:ext cx="2914108" cy="1810409"/>
          </a:xfrm>
        </p:spPr>
        <p:txBody>
          <a:bodyPr/>
          <a:lstStyle/>
          <a:p>
            <a:r>
              <a:rPr lang="cs-CZ" sz="2000" dirty="0"/>
              <a:t>GPC </a:t>
            </a:r>
            <a:r>
              <a:rPr lang="cs-CZ" sz="2000" dirty="0" err="1"/>
              <a:t>related</a:t>
            </a:r>
            <a:r>
              <a:rPr lang="cs-CZ" sz="2000" dirty="0"/>
              <a:t> </a:t>
            </a:r>
            <a:r>
              <a:rPr lang="cs-CZ" sz="2000" dirty="0" err="1"/>
              <a:t>tabs</a:t>
            </a:r>
            <a:r>
              <a:rPr lang="cs-CZ" sz="2000" dirty="0"/>
              <a:t> in </a:t>
            </a:r>
            <a:r>
              <a:rPr lang="cs-CZ" sz="2000" dirty="0" err="1"/>
              <a:t>the</a:t>
            </a:r>
            <a:r>
              <a:rPr lang="cs-CZ" sz="2000" dirty="0"/>
              <a:t> </a:t>
            </a:r>
            <a:r>
              <a:rPr lang="cs-CZ" sz="2000" dirty="0" err="1"/>
              <a:t>method</a:t>
            </a:r>
            <a:endParaRPr lang="cs-CZ" sz="2000" dirty="0"/>
          </a:p>
          <a:p>
            <a:r>
              <a:rPr lang="cs-CZ" sz="2000" dirty="0" err="1"/>
              <a:t>Chromatograms</a:t>
            </a:r>
            <a:r>
              <a:rPr lang="cs-CZ" sz="2000" dirty="0"/>
              <a:t> </a:t>
            </a:r>
            <a:r>
              <a:rPr lang="cs-CZ" sz="2000" dirty="0" err="1"/>
              <a:t>can</a:t>
            </a:r>
            <a:r>
              <a:rPr lang="cs-CZ" sz="2000" dirty="0"/>
              <a:t> </a:t>
            </a:r>
            <a:r>
              <a:rPr lang="cs-CZ" sz="2000" dirty="0" err="1"/>
              <a:t>be</a:t>
            </a:r>
            <a:r>
              <a:rPr lang="cs-CZ" sz="2000" dirty="0"/>
              <a:t> </a:t>
            </a:r>
            <a:r>
              <a:rPr lang="cs-CZ" sz="2000" dirty="0" err="1"/>
              <a:t>evaluated</a:t>
            </a:r>
            <a:r>
              <a:rPr lang="cs-CZ" sz="2000" dirty="0"/>
              <a:t> in GPC </a:t>
            </a:r>
            <a:r>
              <a:rPr lang="cs-CZ" sz="2000" dirty="0" err="1"/>
              <a:t>or</a:t>
            </a:r>
            <a:r>
              <a:rPr lang="cs-CZ" sz="2000" dirty="0"/>
              <a:t> standard mode</a:t>
            </a:r>
            <a:endParaRPr lang="en-US" sz="2000" dirty="0"/>
          </a:p>
        </p:txBody>
      </p:sp>
      <p:sp>
        <p:nvSpPr>
          <p:cNvPr id="8" name="Nadpis 7">
            <a:extLst>
              <a:ext uri="{FF2B5EF4-FFF2-40B4-BE49-F238E27FC236}">
                <a16:creationId xmlns:a16="http://schemas.microsoft.com/office/drawing/2014/main" id="{74B0E6C8-5FA3-4040-88BF-770C1A50E2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noProof="0" dirty="0" err="1"/>
              <a:t>Method</a:t>
            </a:r>
            <a:r>
              <a:rPr lang="cs-CZ" noProof="0" dirty="0"/>
              <a:t> Setup</a:t>
            </a:r>
            <a:endParaRPr lang="en-US" noProof="0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D4C8403-4DF3-B80E-E134-ADD94847324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cs-CZ" noProof="0" dirty="0"/>
              <a:t>GPC</a:t>
            </a:r>
            <a:r>
              <a:rPr lang="en-US" noProof="0" dirty="0"/>
              <a:t> Extension / </a:t>
            </a:r>
            <a:r>
              <a:rPr lang="cs-CZ" noProof="0" dirty="0" err="1"/>
              <a:t>Method</a:t>
            </a:r>
            <a:r>
              <a:rPr lang="cs-CZ" noProof="0" dirty="0"/>
              <a:t> Setup</a:t>
            </a:r>
            <a:endParaRPr lang="en-US" noProof="0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9240442-A3B5-312C-D5E6-FEC9D1E84121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 dirty="0"/>
              <a:t>P002/90B 01/11/2023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59EAE68-4FBF-D49D-2CB5-A9230339EB25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 dirty="0"/>
              <a:t>PAGE </a:t>
            </a:r>
            <a:fld id="{E08564C2-4D39-4FB8-BC8F-9F8407FFF6BF}" type="slidenum">
              <a:rPr lang="cs-CZ" smtClean="0"/>
              <a:pPr/>
              <a:t>5</a:t>
            </a:fld>
            <a:endParaRPr lang="cs-CZ" dirty="0"/>
          </a:p>
        </p:txBody>
      </p:sp>
      <p:pic>
        <p:nvPicPr>
          <p:cNvPr id="6" name="Obrázek 5" descr="Obsah obrázku text, snímek obrazovky, displej, software&#10;&#10;Popis byl vytvořen automaticky">
            <a:extLst>
              <a:ext uri="{FF2B5EF4-FFF2-40B4-BE49-F238E27FC236}">
                <a16:creationId xmlns:a16="http://schemas.microsoft.com/office/drawing/2014/main" id="{388D7707-327E-468C-4A71-EB3717F4BC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7592" y="934016"/>
            <a:ext cx="5995249" cy="45860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3041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text 1">
            <a:extLst>
              <a:ext uri="{FF2B5EF4-FFF2-40B4-BE49-F238E27FC236}">
                <a16:creationId xmlns:a16="http://schemas.microsoft.com/office/drawing/2014/main" id="{6AFCC1E8-FE02-FE0D-A40D-5B60B2EDBE2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7816797" y="1472953"/>
            <a:ext cx="3335379" cy="3977669"/>
          </a:xfrm>
        </p:spPr>
        <p:txBody>
          <a:bodyPr/>
          <a:lstStyle/>
          <a:p>
            <a:r>
              <a:rPr lang="en-US" sz="2000" dirty="0"/>
              <a:t>Molecular weight as a function of elution volume</a:t>
            </a:r>
          </a:p>
          <a:p>
            <a:r>
              <a:rPr lang="en-US" sz="2000" dirty="0"/>
              <a:t>Narrow standards</a:t>
            </a:r>
          </a:p>
          <a:p>
            <a:r>
              <a:rPr lang="en-US" sz="2000" dirty="0"/>
              <a:t>Flow rate correction</a:t>
            </a:r>
          </a:p>
          <a:p>
            <a:r>
              <a:rPr lang="en-US" sz="2000" dirty="0"/>
              <a:t>Universal calibration</a:t>
            </a:r>
          </a:p>
          <a:p>
            <a:r>
              <a:rPr lang="en-US" sz="2000" dirty="0"/>
              <a:t>Broad calibration</a:t>
            </a:r>
            <a:endParaRPr lang="cs-CZ" sz="2000" dirty="0"/>
          </a:p>
          <a:p>
            <a:r>
              <a:rPr lang="cs-CZ" sz="2000" dirty="0"/>
              <a:t>M</a:t>
            </a:r>
            <a:r>
              <a:rPr lang="en-US" sz="2000" dirty="0" err="1"/>
              <a:t>ultiple</a:t>
            </a:r>
            <a:r>
              <a:rPr lang="en-US" sz="2000" dirty="0"/>
              <a:t> linear</a:t>
            </a:r>
            <a:r>
              <a:rPr lang="cs-CZ" sz="2000" dirty="0"/>
              <a:t> </a:t>
            </a:r>
            <a:r>
              <a:rPr lang="en-US" sz="2000" dirty="0"/>
              <a:t>(</a:t>
            </a:r>
            <a:r>
              <a:rPr lang="en-US" sz="2000" dirty="0" err="1"/>
              <a:t>Hamielec</a:t>
            </a:r>
            <a:r>
              <a:rPr lang="en-US" sz="2000" dirty="0"/>
              <a:t>) fit</a:t>
            </a:r>
            <a:endParaRPr lang="cs-CZ" sz="2000" dirty="0"/>
          </a:p>
          <a:p>
            <a:r>
              <a:rPr lang="cs-CZ" sz="2000" dirty="0"/>
              <a:t>M</a:t>
            </a:r>
            <a:r>
              <a:rPr lang="en-US" sz="2000" dirty="0" err="1"/>
              <a:t>ultiple</a:t>
            </a:r>
            <a:r>
              <a:rPr lang="en-US" sz="2000" dirty="0"/>
              <a:t> integral standard</a:t>
            </a:r>
            <a:endParaRPr lang="cs-CZ" sz="2000" dirty="0"/>
          </a:p>
          <a:p>
            <a:r>
              <a:rPr lang="cs-CZ" sz="2000" dirty="0"/>
              <a:t>B</a:t>
            </a:r>
            <a:r>
              <a:rPr lang="en-US" sz="2000" dirty="0"/>
              <a:t>road on narrow</a:t>
            </a:r>
          </a:p>
          <a:p>
            <a:endParaRPr lang="en-US" sz="2000" dirty="0"/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FF9950ED-6817-EC1E-FD19-75E032AA2256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cs-CZ" dirty="0" err="1"/>
              <a:t>Options</a:t>
            </a:r>
            <a:endParaRPr lang="en-US" dirty="0"/>
          </a:p>
        </p:txBody>
      </p:sp>
      <p:sp>
        <p:nvSpPr>
          <p:cNvPr id="4" name="Nadpis 3">
            <a:extLst>
              <a:ext uri="{FF2B5EF4-FFF2-40B4-BE49-F238E27FC236}">
                <a16:creationId xmlns:a16="http://schemas.microsoft.com/office/drawing/2014/main" id="{65A280DA-F5B8-3F05-C708-185586B139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GPC </a:t>
            </a:r>
            <a:r>
              <a:rPr lang="cs-CZ" dirty="0" err="1"/>
              <a:t>Calibration</a:t>
            </a:r>
            <a:endParaRPr lang="en-US" dirty="0"/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89DBAA89-ADB8-B7B4-65EC-4E91EE10EEB9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cs-CZ" dirty="0"/>
              <a:t>GPC </a:t>
            </a:r>
            <a:r>
              <a:rPr lang="cs-CZ" dirty="0" err="1"/>
              <a:t>Extension</a:t>
            </a:r>
            <a:r>
              <a:rPr lang="cs-CZ" dirty="0"/>
              <a:t> / GPC </a:t>
            </a:r>
            <a:r>
              <a:rPr lang="cs-CZ" dirty="0" err="1"/>
              <a:t>Calibration</a:t>
            </a:r>
            <a:r>
              <a:rPr lang="cs-CZ" dirty="0"/>
              <a:t> / </a:t>
            </a:r>
            <a:r>
              <a:rPr lang="cs-CZ" dirty="0" err="1"/>
              <a:t>Options</a:t>
            </a:r>
            <a:endParaRPr lang="en-US" dirty="0"/>
          </a:p>
        </p:txBody>
      </p:sp>
      <p:sp>
        <p:nvSpPr>
          <p:cNvPr id="8" name="Zástupný symbol pro číslo snímku 7">
            <a:extLst>
              <a:ext uri="{FF2B5EF4-FFF2-40B4-BE49-F238E27FC236}">
                <a16:creationId xmlns:a16="http://schemas.microsoft.com/office/drawing/2014/main" id="{D29DA98F-5C96-E564-D95B-DDE28C09CF67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6</a:t>
            </a:fld>
            <a:endParaRPr lang="cs-CZ" dirty="0"/>
          </a:p>
        </p:txBody>
      </p:sp>
      <p:sp>
        <p:nvSpPr>
          <p:cNvPr id="9" name="Zástupný symbol pro zápatí 8">
            <a:extLst>
              <a:ext uri="{FF2B5EF4-FFF2-40B4-BE49-F238E27FC236}">
                <a16:creationId xmlns:a16="http://schemas.microsoft.com/office/drawing/2014/main" id="{71172F01-5B3E-4A29-7F1C-DADFB1FE7CA5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 dirty="0"/>
              <a:t>P002/90B 01/11/2023</a:t>
            </a:r>
          </a:p>
        </p:txBody>
      </p:sp>
      <p:pic>
        <p:nvPicPr>
          <p:cNvPr id="16" name="Obrázek 15" descr="Obsah obrázku text, řada/pruh, diagram, Vykreslený graf&#10;&#10;Popis byl vytvořen automaticky">
            <a:extLst>
              <a:ext uri="{FF2B5EF4-FFF2-40B4-BE49-F238E27FC236}">
                <a16:creationId xmlns:a16="http://schemas.microsoft.com/office/drawing/2014/main" id="{63705889-13EE-8635-7FC3-696FBCAA42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3350" y="1587578"/>
            <a:ext cx="6381333" cy="36828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0008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text 2">
            <a:extLst>
              <a:ext uri="{FF2B5EF4-FFF2-40B4-BE49-F238E27FC236}">
                <a16:creationId xmlns:a16="http://schemas.microsoft.com/office/drawing/2014/main" id="{FF9950ED-6817-EC1E-FD19-75E032AA2256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cs-CZ" dirty="0" err="1"/>
              <a:t>Narrow</a:t>
            </a:r>
            <a:r>
              <a:rPr lang="cs-CZ" dirty="0"/>
              <a:t> Standard</a:t>
            </a:r>
            <a:endParaRPr lang="en-US" dirty="0"/>
          </a:p>
        </p:txBody>
      </p:sp>
      <p:sp>
        <p:nvSpPr>
          <p:cNvPr id="4" name="Nadpis 3">
            <a:extLst>
              <a:ext uri="{FF2B5EF4-FFF2-40B4-BE49-F238E27FC236}">
                <a16:creationId xmlns:a16="http://schemas.microsoft.com/office/drawing/2014/main" id="{65A280DA-F5B8-3F05-C708-185586B139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GPC </a:t>
            </a:r>
            <a:r>
              <a:rPr lang="cs-CZ" dirty="0" err="1"/>
              <a:t>Calibration</a:t>
            </a:r>
            <a:endParaRPr lang="en-US" dirty="0"/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89DBAA89-ADB8-B7B4-65EC-4E91EE10EEB9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3385038" y="6627169"/>
            <a:ext cx="6528986" cy="230832"/>
          </a:xfrm>
        </p:spPr>
        <p:txBody>
          <a:bodyPr/>
          <a:lstStyle/>
          <a:p>
            <a:r>
              <a:rPr lang="cs-CZ" dirty="0"/>
              <a:t>GPC </a:t>
            </a:r>
            <a:r>
              <a:rPr lang="cs-CZ" dirty="0" err="1"/>
              <a:t>Extension</a:t>
            </a:r>
            <a:r>
              <a:rPr lang="cs-CZ" dirty="0"/>
              <a:t> / GPC </a:t>
            </a:r>
            <a:r>
              <a:rPr lang="cs-CZ" dirty="0" err="1"/>
              <a:t>Calibration</a:t>
            </a:r>
            <a:r>
              <a:rPr lang="cs-CZ" dirty="0"/>
              <a:t> / </a:t>
            </a:r>
            <a:r>
              <a:rPr lang="cs-CZ" dirty="0" err="1"/>
              <a:t>Narrow</a:t>
            </a:r>
            <a:r>
              <a:rPr lang="cs-CZ" dirty="0"/>
              <a:t> Standard</a:t>
            </a:r>
            <a:endParaRPr lang="en-US" dirty="0"/>
          </a:p>
        </p:txBody>
      </p:sp>
      <p:sp>
        <p:nvSpPr>
          <p:cNvPr id="8" name="Zástupný symbol pro číslo snímku 7">
            <a:extLst>
              <a:ext uri="{FF2B5EF4-FFF2-40B4-BE49-F238E27FC236}">
                <a16:creationId xmlns:a16="http://schemas.microsoft.com/office/drawing/2014/main" id="{D29DA98F-5C96-E564-D95B-DDE28C09CF67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7</a:t>
            </a:fld>
            <a:endParaRPr lang="cs-CZ" dirty="0"/>
          </a:p>
        </p:txBody>
      </p:sp>
      <p:sp>
        <p:nvSpPr>
          <p:cNvPr id="9" name="Zástupný symbol pro zápatí 8">
            <a:extLst>
              <a:ext uri="{FF2B5EF4-FFF2-40B4-BE49-F238E27FC236}">
                <a16:creationId xmlns:a16="http://schemas.microsoft.com/office/drawing/2014/main" id="{71172F01-5B3E-4A29-7F1C-DADFB1FE7CA5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 dirty="0"/>
              <a:t>P002/90B 01/11/2023</a:t>
            </a:r>
          </a:p>
        </p:txBody>
      </p:sp>
      <p:pic>
        <p:nvPicPr>
          <p:cNvPr id="11" name="Obrázek 10" descr="Obsah obrázku text, snímek obrazovky, číslo, displej&#10;&#10;Popis byl vytvořen automaticky">
            <a:extLst>
              <a:ext uri="{FF2B5EF4-FFF2-40B4-BE49-F238E27FC236}">
                <a16:creationId xmlns:a16="http://schemas.microsoft.com/office/drawing/2014/main" id="{81B830A3-5F18-320A-828A-D244EF3151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6626" y="1048221"/>
            <a:ext cx="6962023" cy="53378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86085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text 8">
            <a:extLst>
              <a:ext uri="{FF2B5EF4-FFF2-40B4-BE49-F238E27FC236}">
                <a16:creationId xmlns:a16="http://schemas.microsoft.com/office/drawing/2014/main" id="{4CAD5C09-25F2-47D7-86F1-8FBA6EACFE8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151790" y="1625303"/>
            <a:ext cx="3517313" cy="1412864"/>
          </a:xfrm>
        </p:spPr>
        <p:txBody>
          <a:bodyPr/>
          <a:lstStyle/>
          <a:p>
            <a:r>
              <a:rPr lang="cs-CZ" sz="2000" dirty="0"/>
              <a:t>Universal </a:t>
            </a:r>
            <a:r>
              <a:rPr lang="cs-CZ" sz="2000" dirty="0" err="1"/>
              <a:t>Calibration</a:t>
            </a:r>
            <a:r>
              <a:rPr lang="cs-CZ" sz="2000" dirty="0"/>
              <a:t> </a:t>
            </a:r>
            <a:r>
              <a:rPr lang="cs-CZ" sz="2000" dirty="0" err="1"/>
              <a:t>option</a:t>
            </a:r>
            <a:r>
              <a:rPr lang="cs-CZ" sz="2000" dirty="0"/>
              <a:t> </a:t>
            </a:r>
            <a:r>
              <a:rPr lang="cs-CZ" sz="2000" dirty="0" err="1"/>
              <a:t>used</a:t>
            </a:r>
            <a:r>
              <a:rPr lang="cs-CZ" sz="2000" dirty="0"/>
              <a:t> </a:t>
            </a:r>
            <a:r>
              <a:rPr lang="cs-CZ" sz="2000" dirty="0" err="1"/>
              <a:t>along</a:t>
            </a:r>
            <a:r>
              <a:rPr lang="cs-CZ" sz="2000" dirty="0"/>
              <a:t> </a:t>
            </a:r>
            <a:r>
              <a:rPr lang="cs-CZ" sz="2000" dirty="0" err="1"/>
              <a:t>with</a:t>
            </a:r>
            <a:r>
              <a:rPr lang="cs-CZ" sz="2000" dirty="0"/>
              <a:t> Mark-</a:t>
            </a:r>
            <a:r>
              <a:rPr lang="cs-CZ" sz="2000" dirty="0" err="1"/>
              <a:t>Houwink</a:t>
            </a:r>
            <a:r>
              <a:rPr lang="cs-CZ" sz="2000" dirty="0"/>
              <a:t> </a:t>
            </a:r>
            <a:r>
              <a:rPr lang="cs-CZ" sz="2000" dirty="0" err="1"/>
              <a:t>parameters</a:t>
            </a:r>
            <a:endParaRPr lang="en-US" sz="2000" dirty="0"/>
          </a:p>
        </p:txBody>
      </p:sp>
      <p:sp>
        <p:nvSpPr>
          <p:cNvPr id="8" name="Nadpis 7">
            <a:extLst>
              <a:ext uri="{FF2B5EF4-FFF2-40B4-BE49-F238E27FC236}">
                <a16:creationId xmlns:a16="http://schemas.microsoft.com/office/drawing/2014/main" id="{74B0E6C8-5FA3-4040-88BF-770C1A50E2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noProof="0" dirty="0"/>
              <a:t>GPC </a:t>
            </a:r>
            <a:r>
              <a:rPr lang="cs-CZ" noProof="0" dirty="0" err="1"/>
              <a:t>Calibration</a:t>
            </a:r>
            <a:endParaRPr lang="en-US" noProof="0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D4C8403-4DF3-B80E-E134-ADD94847324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cs-CZ" dirty="0"/>
              <a:t>GPC </a:t>
            </a:r>
            <a:r>
              <a:rPr lang="cs-CZ" dirty="0" err="1"/>
              <a:t>Extension</a:t>
            </a:r>
            <a:r>
              <a:rPr lang="cs-CZ" dirty="0"/>
              <a:t> / GPC </a:t>
            </a:r>
            <a:r>
              <a:rPr lang="cs-CZ" dirty="0" err="1"/>
              <a:t>Calibration</a:t>
            </a:r>
            <a:r>
              <a:rPr lang="cs-CZ" dirty="0"/>
              <a:t> / Universal </a:t>
            </a:r>
            <a:r>
              <a:rPr lang="cs-CZ" dirty="0" err="1"/>
              <a:t>Calibration</a:t>
            </a:r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9240442-A3B5-312C-D5E6-FEC9D1E84121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 dirty="0"/>
              <a:t>P002/90B 01/11/2023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59EAE68-4FBF-D49D-2CB5-A9230339EB25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 dirty="0"/>
              <a:t>PAGE </a:t>
            </a:r>
            <a:fld id="{E08564C2-4D39-4FB8-BC8F-9F8407FFF6BF}" type="slidenum">
              <a:rPr lang="cs-CZ" smtClean="0"/>
              <a:pPr/>
              <a:t>8</a:t>
            </a:fld>
            <a:endParaRPr lang="cs-CZ" dirty="0"/>
          </a:p>
        </p:txBody>
      </p:sp>
      <p:sp>
        <p:nvSpPr>
          <p:cNvPr id="2" name="Zástupný text 2">
            <a:extLst>
              <a:ext uri="{FF2B5EF4-FFF2-40B4-BE49-F238E27FC236}">
                <a16:creationId xmlns:a16="http://schemas.microsoft.com/office/drawing/2014/main" id="{A3CF06BC-7983-6E85-1531-F7612EAEAA49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151791" y="1048221"/>
            <a:ext cx="10202008" cy="424732"/>
          </a:xfrm>
        </p:spPr>
        <p:txBody>
          <a:bodyPr/>
          <a:lstStyle/>
          <a:p>
            <a:r>
              <a:rPr lang="cs-CZ" dirty="0"/>
              <a:t>Universal </a:t>
            </a:r>
            <a:r>
              <a:rPr lang="cs-CZ" dirty="0" err="1"/>
              <a:t>Calibration</a:t>
            </a:r>
            <a:endParaRPr lang="en-US" dirty="0"/>
          </a:p>
        </p:txBody>
      </p:sp>
      <p:pic>
        <p:nvPicPr>
          <p:cNvPr id="11" name="Obrázek 10" descr="Obsah obrázku text, elektronika, snímek obrazovky, displej&#10;&#10;Popis byl vytvořen automaticky">
            <a:extLst>
              <a:ext uri="{FF2B5EF4-FFF2-40B4-BE49-F238E27FC236}">
                <a16:creationId xmlns:a16="http://schemas.microsoft.com/office/drawing/2014/main" id="{BA64A633-29C7-B71B-6ECF-0226CB4C22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6413" y="270095"/>
            <a:ext cx="5172763" cy="4108473"/>
          </a:xfrm>
          <a:prstGeom prst="rect">
            <a:avLst/>
          </a:prstGeom>
        </p:spPr>
      </p:pic>
      <p:pic>
        <p:nvPicPr>
          <p:cNvPr id="14" name="Obrázek 13" descr="Obsah obrázku text, snímek obrazovky, displej, číslo&#10;&#10;Popis byl vytvořen automaticky">
            <a:extLst>
              <a:ext uri="{FF2B5EF4-FFF2-40B4-BE49-F238E27FC236}">
                <a16:creationId xmlns:a16="http://schemas.microsoft.com/office/drawing/2014/main" id="{A7B675FD-450E-B159-B29D-63828D6C2E4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060" y="2758969"/>
            <a:ext cx="5539956" cy="2500259"/>
          </a:xfrm>
          <a:prstGeom prst="rect">
            <a:avLst/>
          </a:prstGeom>
        </p:spPr>
      </p:pic>
      <p:pic>
        <p:nvPicPr>
          <p:cNvPr id="17" name="Obrázek 16">
            <a:extLst>
              <a:ext uri="{FF2B5EF4-FFF2-40B4-BE49-F238E27FC236}">
                <a16:creationId xmlns:a16="http://schemas.microsoft.com/office/drawing/2014/main" id="{AB287AF3-8B25-9113-582B-810C3328660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0475" y="3974936"/>
            <a:ext cx="6386922" cy="25155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8477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>
            <a:extLst>
              <a:ext uri="{FF2B5EF4-FFF2-40B4-BE49-F238E27FC236}">
                <a16:creationId xmlns:a16="http://schemas.microsoft.com/office/drawing/2014/main" id="{74B0E6C8-5FA3-4040-88BF-770C1A50E2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noProof="0" dirty="0"/>
              <a:t>GPC </a:t>
            </a:r>
            <a:r>
              <a:rPr lang="cs-CZ" noProof="0" dirty="0" err="1"/>
              <a:t>Calibration</a:t>
            </a:r>
            <a:endParaRPr lang="en-US" noProof="0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D4C8403-4DF3-B80E-E134-ADD94847324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cs-CZ" dirty="0"/>
              <a:t>GPC </a:t>
            </a:r>
            <a:r>
              <a:rPr lang="cs-CZ" dirty="0" err="1"/>
              <a:t>Extension</a:t>
            </a:r>
            <a:r>
              <a:rPr lang="cs-CZ" dirty="0"/>
              <a:t> / GPC </a:t>
            </a:r>
            <a:r>
              <a:rPr lang="cs-CZ" dirty="0" err="1"/>
              <a:t>Calibration</a:t>
            </a:r>
            <a:r>
              <a:rPr lang="cs-CZ" dirty="0"/>
              <a:t> / </a:t>
            </a:r>
            <a:r>
              <a:rPr lang="cs-CZ" dirty="0" err="1"/>
              <a:t>Broad</a:t>
            </a:r>
            <a:r>
              <a:rPr lang="cs-CZ" dirty="0"/>
              <a:t> Standard</a:t>
            </a:r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9240442-A3B5-312C-D5E6-FEC9D1E84121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 dirty="0"/>
              <a:t>P002/90B 01/11/2023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59EAE68-4FBF-D49D-2CB5-A9230339EB25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 dirty="0"/>
              <a:t>PAGE </a:t>
            </a:r>
            <a:fld id="{E08564C2-4D39-4FB8-BC8F-9F8407FFF6BF}" type="slidenum">
              <a:rPr lang="cs-CZ" smtClean="0"/>
              <a:pPr/>
              <a:t>9</a:t>
            </a:fld>
            <a:endParaRPr lang="cs-CZ" dirty="0"/>
          </a:p>
        </p:txBody>
      </p:sp>
      <p:sp>
        <p:nvSpPr>
          <p:cNvPr id="2" name="Zástupný text 2">
            <a:extLst>
              <a:ext uri="{FF2B5EF4-FFF2-40B4-BE49-F238E27FC236}">
                <a16:creationId xmlns:a16="http://schemas.microsoft.com/office/drawing/2014/main" id="{A3CF06BC-7983-6E85-1531-F7612EAEAA49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151791" y="1048221"/>
            <a:ext cx="10202008" cy="424732"/>
          </a:xfrm>
        </p:spPr>
        <p:txBody>
          <a:bodyPr/>
          <a:lstStyle/>
          <a:p>
            <a:r>
              <a:rPr lang="cs-CZ" dirty="0" err="1"/>
              <a:t>Broad</a:t>
            </a:r>
            <a:r>
              <a:rPr lang="cs-CZ" dirty="0"/>
              <a:t> Standard</a:t>
            </a:r>
            <a:endParaRPr lang="en-US" dirty="0"/>
          </a:p>
        </p:txBody>
      </p:sp>
      <p:pic>
        <p:nvPicPr>
          <p:cNvPr id="11" name="Obrázek 10" descr="Obsah obrázku text, elektronika, snímek obrazovky, displej&#10;&#10;Popis byl vytvořen automaticky">
            <a:extLst>
              <a:ext uri="{FF2B5EF4-FFF2-40B4-BE49-F238E27FC236}">
                <a16:creationId xmlns:a16="http://schemas.microsoft.com/office/drawing/2014/main" id="{3C4286E1-95DA-7BCD-D453-4964CBA72A1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9945" y="471139"/>
            <a:ext cx="4631877" cy="3678874"/>
          </a:xfrm>
          <a:prstGeom prst="rect">
            <a:avLst/>
          </a:prstGeom>
        </p:spPr>
      </p:pic>
      <p:pic>
        <p:nvPicPr>
          <p:cNvPr id="13" name="Obrázek 12" descr="Obsah obrázku text, snímek obrazovky, diagram, řada/pruh&#10;&#10;Popis byl vytvořen automaticky">
            <a:extLst>
              <a:ext uri="{FF2B5EF4-FFF2-40B4-BE49-F238E27FC236}">
                <a16:creationId xmlns:a16="http://schemas.microsoft.com/office/drawing/2014/main" id="{B15219FC-B66F-2389-B1D2-638365336C7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861" y="2240316"/>
            <a:ext cx="6332172" cy="3825558"/>
          </a:xfrm>
          <a:prstGeom prst="rect">
            <a:avLst/>
          </a:prstGeom>
        </p:spPr>
      </p:pic>
      <p:pic>
        <p:nvPicPr>
          <p:cNvPr id="15" name="Obrázek 14" descr="Obsah obrázku text, snímek obrazovky, software, číslo&#10;&#10;Popis byl vytvořen automaticky">
            <a:extLst>
              <a:ext uri="{FF2B5EF4-FFF2-40B4-BE49-F238E27FC236}">
                <a16:creationId xmlns:a16="http://schemas.microsoft.com/office/drawing/2014/main" id="{4D19609D-7337-51A9-5392-76410188706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0224" y="1874529"/>
            <a:ext cx="6332172" cy="4350633"/>
          </a:xfrm>
          <a:prstGeom prst="rect">
            <a:avLst/>
          </a:prstGeom>
        </p:spPr>
      </p:pic>
      <p:cxnSp>
        <p:nvCxnSpPr>
          <p:cNvPr id="17" name="Přímá spojnice se šipkou 16">
            <a:extLst>
              <a:ext uri="{FF2B5EF4-FFF2-40B4-BE49-F238E27FC236}">
                <a16:creationId xmlns:a16="http://schemas.microsoft.com/office/drawing/2014/main" id="{FE553889-038F-D8A0-D34E-CDA685A2695F}"/>
              </a:ext>
            </a:extLst>
          </p:cNvPr>
          <p:cNvCxnSpPr>
            <a:cxnSpLocks/>
          </p:cNvCxnSpPr>
          <p:nvPr/>
        </p:nvCxnSpPr>
        <p:spPr>
          <a:xfrm flipH="1">
            <a:off x="1505119" y="1449797"/>
            <a:ext cx="4155105" cy="3704830"/>
          </a:xfrm>
          <a:prstGeom prst="straightConnector1">
            <a:avLst/>
          </a:prstGeom>
          <a:ln>
            <a:solidFill>
              <a:schemeClr val="accent6">
                <a:lumMod val="60000"/>
                <a:lumOff val="40000"/>
              </a:schemeClr>
            </a:solidFill>
            <a:tailEnd type="triangle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20" name="Přímá spojnice se šipkou 19">
            <a:extLst>
              <a:ext uri="{FF2B5EF4-FFF2-40B4-BE49-F238E27FC236}">
                <a16:creationId xmlns:a16="http://schemas.microsoft.com/office/drawing/2014/main" id="{EBD850D2-C59C-E919-25E0-D2FA9CC312E9}"/>
              </a:ext>
            </a:extLst>
          </p:cNvPr>
          <p:cNvCxnSpPr>
            <a:cxnSpLocks/>
          </p:cNvCxnSpPr>
          <p:nvPr/>
        </p:nvCxnSpPr>
        <p:spPr>
          <a:xfrm>
            <a:off x="6096000" y="1414008"/>
            <a:ext cx="757954" cy="3392661"/>
          </a:xfrm>
          <a:prstGeom prst="straightConnector1">
            <a:avLst/>
          </a:prstGeom>
          <a:ln>
            <a:solidFill>
              <a:schemeClr val="accent6">
                <a:lumMod val="60000"/>
                <a:lumOff val="40000"/>
              </a:schemeClr>
            </a:solidFill>
            <a:tailEnd type="triangle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33232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>
            <a:extLst>
              <a:ext uri="{FF2B5EF4-FFF2-40B4-BE49-F238E27FC236}">
                <a16:creationId xmlns:a16="http://schemas.microsoft.com/office/drawing/2014/main" id="{74B0E6C8-5FA3-4040-88BF-770C1A50E2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noProof="0" dirty="0"/>
              <a:t>GPC </a:t>
            </a:r>
            <a:r>
              <a:rPr lang="cs-CZ" noProof="0" dirty="0" err="1"/>
              <a:t>Calibration</a:t>
            </a:r>
            <a:endParaRPr lang="en-US" noProof="0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D4C8403-4DF3-B80E-E134-ADD94847324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cs-CZ" dirty="0"/>
              <a:t>GPC </a:t>
            </a:r>
            <a:r>
              <a:rPr lang="cs-CZ" dirty="0" err="1"/>
              <a:t>Extension</a:t>
            </a:r>
            <a:r>
              <a:rPr lang="cs-CZ" dirty="0"/>
              <a:t> / GPC </a:t>
            </a:r>
            <a:r>
              <a:rPr lang="cs-CZ" dirty="0" err="1"/>
              <a:t>Calibration</a:t>
            </a:r>
            <a:r>
              <a:rPr lang="cs-CZ" dirty="0"/>
              <a:t> / </a:t>
            </a:r>
            <a:r>
              <a:rPr lang="cs-CZ" dirty="0" err="1"/>
              <a:t>Broad</a:t>
            </a:r>
            <a:r>
              <a:rPr lang="cs-CZ" dirty="0"/>
              <a:t> on </a:t>
            </a:r>
            <a:r>
              <a:rPr lang="cs-CZ" dirty="0" err="1"/>
              <a:t>Narrow</a:t>
            </a:r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9240442-A3B5-312C-D5E6-FEC9D1E84121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 dirty="0"/>
              <a:t>P002/90B 01/11/2023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59EAE68-4FBF-D49D-2CB5-A9230339EB25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 dirty="0"/>
              <a:t>PAGE </a:t>
            </a:r>
            <a:fld id="{E08564C2-4D39-4FB8-BC8F-9F8407FFF6BF}" type="slidenum">
              <a:rPr lang="cs-CZ" smtClean="0"/>
              <a:pPr/>
              <a:t>10</a:t>
            </a:fld>
            <a:endParaRPr lang="cs-CZ" dirty="0"/>
          </a:p>
        </p:txBody>
      </p:sp>
      <p:sp>
        <p:nvSpPr>
          <p:cNvPr id="2" name="Zástupný text 2">
            <a:extLst>
              <a:ext uri="{FF2B5EF4-FFF2-40B4-BE49-F238E27FC236}">
                <a16:creationId xmlns:a16="http://schemas.microsoft.com/office/drawing/2014/main" id="{A3CF06BC-7983-6E85-1531-F7612EAEAA49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151791" y="1048221"/>
            <a:ext cx="10202008" cy="424732"/>
          </a:xfrm>
        </p:spPr>
        <p:txBody>
          <a:bodyPr/>
          <a:lstStyle/>
          <a:p>
            <a:r>
              <a:rPr lang="cs-CZ" dirty="0" err="1"/>
              <a:t>Broad</a:t>
            </a:r>
            <a:r>
              <a:rPr lang="cs-CZ" dirty="0"/>
              <a:t> On </a:t>
            </a:r>
            <a:r>
              <a:rPr lang="cs-CZ" dirty="0" err="1"/>
              <a:t>Narrow</a:t>
            </a:r>
            <a:endParaRPr lang="en-US" dirty="0"/>
          </a:p>
        </p:txBody>
      </p:sp>
      <p:pic>
        <p:nvPicPr>
          <p:cNvPr id="7" name="Obrázek 6" descr="Obsah obrázku text, snímek obrazovky, diagram, řada/pruh&#10;&#10;Popis byl vytvořen automaticky">
            <a:extLst>
              <a:ext uri="{FF2B5EF4-FFF2-40B4-BE49-F238E27FC236}">
                <a16:creationId xmlns:a16="http://schemas.microsoft.com/office/drawing/2014/main" id="{83508413-E105-DA16-EE23-8FA4FDDAD68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1218" y="1472953"/>
            <a:ext cx="8609564" cy="47294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23453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>
            <a:extLst>
              <a:ext uri="{FF2B5EF4-FFF2-40B4-BE49-F238E27FC236}">
                <a16:creationId xmlns:a16="http://schemas.microsoft.com/office/drawing/2014/main" id="{74B0E6C8-5FA3-4040-88BF-770C1A50E2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noProof="0" dirty="0"/>
              <a:t>GPC </a:t>
            </a:r>
            <a:r>
              <a:rPr lang="cs-CZ" noProof="0" dirty="0" err="1"/>
              <a:t>Calibration</a:t>
            </a:r>
            <a:endParaRPr lang="en-US" noProof="0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D4C8403-4DF3-B80E-E134-ADD94847324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cs-CZ" dirty="0"/>
              <a:t>GPC </a:t>
            </a:r>
            <a:r>
              <a:rPr lang="cs-CZ" dirty="0" err="1"/>
              <a:t>Extension</a:t>
            </a:r>
            <a:r>
              <a:rPr lang="cs-CZ" dirty="0"/>
              <a:t> / GPC </a:t>
            </a:r>
            <a:r>
              <a:rPr lang="cs-CZ" dirty="0" err="1"/>
              <a:t>Calibration</a:t>
            </a:r>
            <a:r>
              <a:rPr lang="cs-CZ" dirty="0"/>
              <a:t> / </a:t>
            </a:r>
            <a:r>
              <a:rPr lang="cs-CZ" dirty="0" err="1"/>
              <a:t>Simplified</a:t>
            </a:r>
            <a:r>
              <a:rPr lang="cs-CZ" dirty="0"/>
              <a:t> </a:t>
            </a:r>
            <a:r>
              <a:rPr lang="cs-CZ" dirty="0" err="1"/>
              <a:t>Calculations</a:t>
            </a:r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9240442-A3B5-312C-D5E6-FEC9D1E84121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 dirty="0"/>
              <a:t>P002/90B 01/11/2023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59EAE68-4FBF-D49D-2CB5-A9230339EB25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 dirty="0"/>
              <a:t>PAGE </a:t>
            </a:r>
            <a:fld id="{E08564C2-4D39-4FB8-BC8F-9F8407FFF6BF}" type="slidenum">
              <a:rPr lang="cs-CZ" smtClean="0"/>
              <a:pPr/>
              <a:t>11</a:t>
            </a:fld>
            <a:endParaRPr lang="cs-CZ" dirty="0"/>
          </a:p>
        </p:txBody>
      </p:sp>
      <p:sp>
        <p:nvSpPr>
          <p:cNvPr id="2" name="Zástupný text 2">
            <a:extLst>
              <a:ext uri="{FF2B5EF4-FFF2-40B4-BE49-F238E27FC236}">
                <a16:creationId xmlns:a16="http://schemas.microsoft.com/office/drawing/2014/main" id="{A3CF06BC-7983-6E85-1531-F7612EAEAA49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151791" y="1048221"/>
            <a:ext cx="10202008" cy="424732"/>
          </a:xfrm>
        </p:spPr>
        <p:txBody>
          <a:bodyPr/>
          <a:lstStyle/>
          <a:p>
            <a:r>
              <a:rPr lang="cs-CZ" dirty="0"/>
              <a:t>SIMLIFIED CALCULATIONS</a:t>
            </a:r>
            <a:endParaRPr lang="en-US" dirty="0"/>
          </a:p>
        </p:txBody>
      </p:sp>
      <p:sp>
        <p:nvSpPr>
          <p:cNvPr id="6" name="Zástupný text 8">
            <a:extLst>
              <a:ext uri="{FF2B5EF4-FFF2-40B4-BE49-F238E27FC236}">
                <a16:creationId xmlns:a16="http://schemas.microsoft.com/office/drawing/2014/main" id="{476A6569-FDF4-7758-5F60-C5BC5E15638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151790" y="1625303"/>
            <a:ext cx="3517313" cy="3490356"/>
          </a:xfrm>
        </p:spPr>
        <p:txBody>
          <a:bodyPr/>
          <a:lstStyle/>
          <a:p>
            <a:r>
              <a:rPr lang="en-US" sz="2000" dirty="0"/>
              <a:t>Standard Calculations</a:t>
            </a:r>
          </a:p>
          <a:p>
            <a:r>
              <a:rPr lang="en-US" sz="2000" dirty="0"/>
              <a:t>Averaging is per fixed MW interval</a:t>
            </a:r>
          </a:p>
          <a:p>
            <a:r>
              <a:rPr lang="en-US" sz="2000" dirty="0"/>
              <a:t>Used in PL Cirrus</a:t>
            </a:r>
          </a:p>
          <a:p>
            <a:r>
              <a:rPr lang="en-US" sz="2000" dirty="0"/>
              <a:t>Simplified Calculations</a:t>
            </a:r>
          </a:p>
          <a:p>
            <a:r>
              <a:rPr lang="en-US" sz="2000" dirty="0"/>
              <a:t>Averaging is per fixed time (volume) interval</a:t>
            </a:r>
          </a:p>
          <a:p>
            <a:r>
              <a:rPr lang="en-US" sz="2000" dirty="0"/>
              <a:t>Used in </a:t>
            </a:r>
            <a:r>
              <a:rPr lang="en-US" sz="2000" dirty="0" err="1"/>
              <a:t>EzChrom</a:t>
            </a:r>
            <a:endParaRPr lang="en-US" sz="2000" dirty="0"/>
          </a:p>
          <a:p>
            <a:r>
              <a:rPr lang="en-US" sz="2000" dirty="0"/>
              <a:t>Equations listed in manual/help</a:t>
            </a:r>
          </a:p>
        </p:txBody>
      </p:sp>
      <p:pic>
        <p:nvPicPr>
          <p:cNvPr id="10" name="Obrázek 9" descr="Obsah obrázku text, snímek obrazovky, displej, software&#10;&#10;Popis byl vytvořen automaticky">
            <a:extLst>
              <a:ext uri="{FF2B5EF4-FFF2-40B4-BE49-F238E27FC236}">
                <a16:creationId xmlns:a16="http://schemas.microsoft.com/office/drawing/2014/main" id="{43C4ABF9-C4E3-D9D8-86B5-EB628CDED59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3185" y="1625303"/>
            <a:ext cx="5832037" cy="46321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6878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text 2">
            <a:extLst>
              <a:ext uri="{FF2B5EF4-FFF2-40B4-BE49-F238E27FC236}">
                <a16:creationId xmlns:a16="http://schemas.microsoft.com/office/drawing/2014/main" id="{FF9950ED-6817-EC1E-FD19-75E032AA2256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cs-CZ" dirty="0"/>
              <a:t>Chromatogram</a:t>
            </a:r>
            <a:endParaRPr lang="en-US" dirty="0"/>
          </a:p>
        </p:txBody>
      </p:sp>
      <p:sp>
        <p:nvSpPr>
          <p:cNvPr id="4" name="Nadpis 3">
            <a:extLst>
              <a:ext uri="{FF2B5EF4-FFF2-40B4-BE49-F238E27FC236}">
                <a16:creationId xmlns:a16="http://schemas.microsoft.com/office/drawing/2014/main" id="{65A280DA-F5B8-3F05-C708-185586B139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Flow</a:t>
            </a:r>
            <a:r>
              <a:rPr lang="cs-CZ" dirty="0"/>
              <a:t> </a:t>
            </a:r>
            <a:r>
              <a:rPr lang="cs-CZ" dirty="0" err="1"/>
              <a:t>Rate</a:t>
            </a:r>
            <a:r>
              <a:rPr lang="cs-CZ" dirty="0"/>
              <a:t> </a:t>
            </a:r>
            <a:r>
              <a:rPr lang="cs-CZ" dirty="0" err="1"/>
              <a:t>Correction</a:t>
            </a:r>
            <a:endParaRPr lang="en-US" dirty="0"/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89DBAA89-ADB8-B7B4-65EC-4E91EE10EEB9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cs-CZ" dirty="0"/>
              <a:t>GPC </a:t>
            </a:r>
            <a:r>
              <a:rPr lang="cs-CZ" dirty="0" err="1"/>
              <a:t>Extension</a:t>
            </a:r>
            <a:r>
              <a:rPr lang="cs-CZ" dirty="0"/>
              <a:t> / </a:t>
            </a:r>
            <a:r>
              <a:rPr lang="cs-CZ" dirty="0" err="1"/>
              <a:t>Flow</a:t>
            </a:r>
            <a:r>
              <a:rPr lang="cs-CZ" dirty="0"/>
              <a:t> </a:t>
            </a:r>
            <a:r>
              <a:rPr lang="cs-CZ" dirty="0" err="1"/>
              <a:t>Rate</a:t>
            </a:r>
            <a:r>
              <a:rPr lang="cs-CZ" dirty="0"/>
              <a:t> </a:t>
            </a:r>
            <a:r>
              <a:rPr lang="cs-CZ" dirty="0" err="1"/>
              <a:t>Correction</a:t>
            </a:r>
            <a:r>
              <a:rPr lang="cs-CZ" dirty="0"/>
              <a:t> / Chromatogram</a:t>
            </a:r>
            <a:endParaRPr lang="en-US" dirty="0"/>
          </a:p>
        </p:txBody>
      </p:sp>
      <p:sp>
        <p:nvSpPr>
          <p:cNvPr id="8" name="Zástupný symbol pro číslo snímku 7">
            <a:extLst>
              <a:ext uri="{FF2B5EF4-FFF2-40B4-BE49-F238E27FC236}">
                <a16:creationId xmlns:a16="http://schemas.microsoft.com/office/drawing/2014/main" id="{D29DA98F-5C96-E564-D95B-DDE28C09CF67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12</a:t>
            </a:fld>
            <a:endParaRPr lang="cs-CZ" dirty="0"/>
          </a:p>
        </p:txBody>
      </p:sp>
      <p:sp>
        <p:nvSpPr>
          <p:cNvPr id="9" name="Zástupný symbol pro zápatí 8">
            <a:extLst>
              <a:ext uri="{FF2B5EF4-FFF2-40B4-BE49-F238E27FC236}">
                <a16:creationId xmlns:a16="http://schemas.microsoft.com/office/drawing/2014/main" id="{71172F01-5B3E-4A29-7F1C-DADFB1FE7CA5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 dirty="0"/>
              <a:t>P002/90B 01/11/2023</a:t>
            </a:r>
          </a:p>
        </p:txBody>
      </p:sp>
      <p:pic>
        <p:nvPicPr>
          <p:cNvPr id="6" name="Obrázek 5" descr="Obsah obrázku text, snímek obrazovky, software, displej&#10;&#10;Popis byl vytvořen automaticky">
            <a:extLst>
              <a:ext uri="{FF2B5EF4-FFF2-40B4-BE49-F238E27FC236}">
                <a16:creationId xmlns:a16="http://schemas.microsoft.com/office/drawing/2014/main" id="{DE8E431A-78E0-3556-266F-169533967BE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4588" y="1472953"/>
            <a:ext cx="5782490" cy="4834541"/>
          </a:xfrm>
          <a:prstGeom prst="rect">
            <a:avLst/>
          </a:prstGeom>
        </p:spPr>
      </p:pic>
      <p:pic>
        <p:nvPicPr>
          <p:cNvPr id="10" name="Obrázek 9" descr="Obsah obrázku text, snímek obrazovky, displej, software&#10;&#10;Popis byl vytvořen automaticky">
            <a:extLst>
              <a:ext uri="{FF2B5EF4-FFF2-40B4-BE49-F238E27FC236}">
                <a16:creationId xmlns:a16="http://schemas.microsoft.com/office/drawing/2014/main" id="{9F175660-C0EC-F471-AC8A-A207B8FF59A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8188" y="3105925"/>
            <a:ext cx="4335624" cy="3443575"/>
          </a:xfrm>
          <a:prstGeom prst="rect">
            <a:avLst/>
          </a:prstGeom>
        </p:spPr>
      </p:pic>
      <p:sp>
        <p:nvSpPr>
          <p:cNvPr id="14" name="Zástupný text 1">
            <a:extLst>
              <a:ext uri="{FF2B5EF4-FFF2-40B4-BE49-F238E27FC236}">
                <a16:creationId xmlns:a16="http://schemas.microsoft.com/office/drawing/2014/main" id="{370FFE5E-C74D-167C-2527-023AEF9FE6A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413956" y="1440165"/>
            <a:ext cx="3335379" cy="1900177"/>
          </a:xfrm>
        </p:spPr>
        <p:txBody>
          <a:bodyPr/>
          <a:lstStyle/>
          <a:p>
            <a:r>
              <a:rPr lang="cs-CZ" sz="2000" dirty="0"/>
              <a:t>Menu Chromatogram – </a:t>
            </a:r>
            <a:r>
              <a:rPr lang="cs-CZ" sz="2000" dirty="0" err="1"/>
              <a:t>Peak</a:t>
            </a:r>
            <a:r>
              <a:rPr lang="cs-CZ" sz="2000" dirty="0"/>
              <a:t> – </a:t>
            </a:r>
            <a:r>
              <a:rPr lang="cs-CZ" sz="2000" dirty="0" err="1"/>
              <a:t>Flow</a:t>
            </a:r>
            <a:r>
              <a:rPr lang="cs-CZ" sz="2000" dirty="0"/>
              <a:t> Marker </a:t>
            </a:r>
            <a:r>
              <a:rPr lang="cs-CZ" sz="2000" dirty="0" err="1"/>
              <a:t>Peak</a:t>
            </a:r>
            <a:endParaRPr lang="cs-CZ" sz="2000" dirty="0"/>
          </a:p>
          <a:p>
            <a:r>
              <a:rPr lang="cs-CZ" sz="2000" dirty="0"/>
              <a:t>GPC </a:t>
            </a:r>
            <a:r>
              <a:rPr lang="cs-CZ" sz="2000" dirty="0" err="1"/>
              <a:t>Calibration</a:t>
            </a:r>
            <a:r>
              <a:rPr lang="cs-CZ" sz="2000" dirty="0"/>
              <a:t> </a:t>
            </a:r>
            <a:r>
              <a:rPr lang="cs-CZ" sz="2000" dirty="0" err="1"/>
              <a:t>must</a:t>
            </a:r>
            <a:r>
              <a:rPr lang="cs-CZ" sz="2000" dirty="0"/>
              <a:t> </a:t>
            </a:r>
            <a:r>
              <a:rPr lang="cs-CZ" sz="2000" dirty="0" err="1"/>
              <a:t>be</a:t>
            </a:r>
            <a:r>
              <a:rPr lang="cs-CZ" sz="2000" dirty="0"/>
              <a:t> set to Use </a:t>
            </a:r>
            <a:r>
              <a:rPr lang="cs-CZ" sz="2000" dirty="0" err="1"/>
              <a:t>Flow</a:t>
            </a:r>
            <a:r>
              <a:rPr lang="cs-CZ" sz="2000" dirty="0"/>
              <a:t> </a:t>
            </a:r>
            <a:r>
              <a:rPr lang="cs-CZ" sz="2000" dirty="0" err="1"/>
              <a:t>Rate</a:t>
            </a:r>
            <a:r>
              <a:rPr lang="cs-CZ" sz="2000" dirty="0"/>
              <a:t> </a:t>
            </a:r>
            <a:r>
              <a:rPr lang="cs-CZ" sz="2000" dirty="0" err="1"/>
              <a:t>Correction</a:t>
            </a:r>
            <a:endParaRPr lang="en-US" sz="2000" dirty="0"/>
          </a:p>
          <a:p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3082979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text 8">
            <a:extLst>
              <a:ext uri="{FF2B5EF4-FFF2-40B4-BE49-F238E27FC236}">
                <a16:creationId xmlns:a16="http://schemas.microsoft.com/office/drawing/2014/main" id="{4CAD5C09-25F2-47D7-86F1-8FBA6EACFE8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876963" y="1472953"/>
            <a:ext cx="2751291" cy="1956047"/>
          </a:xfrm>
        </p:spPr>
        <p:txBody>
          <a:bodyPr/>
          <a:lstStyle/>
          <a:p>
            <a:r>
              <a:rPr lang="cs-CZ" sz="2000" noProof="0" dirty="0" err="1"/>
              <a:t>Flow</a:t>
            </a:r>
            <a:r>
              <a:rPr lang="cs-CZ" sz="2000" noProof="0" dirty="0"/>
              <a:t> </a:t>
            </a:r>
            <a:r>
              <a:rPr lang="cs-CZ" sz="2000" noProof="0" dirty="0" err="1"/>
              <a:t>Rate</a:t>
            </a:r>
            <a:r>
              <a:rPr lang="cs-CZ" sz="2000" noProof="0" dirty="0"/>
              <a:t> </a:t>
            </a:r>
            <a:r>
              <a:rPr lang="cs-CZ" sz="2000" noProof="0" dirty="0" err="1"/>
              <a:t>Correction</a:t>
            </a:r>
            <a:r>
              <a:rPr lang="cs-CZ" sz="2000" noProof="0" dirty="0"/>
              <a:t> </a:t>
            </a:r>
            <a:r>
              <a:rPr lang="cs-CZ" sz="2000" noProof="0" dirty="0" err="1"/>
              <a:t>is</a:t>
            </a:r>
            <a:r>
              <a:rPr lang="cs-CZ" sz="2000" noProof="0" dirty="0"/>
              <a:t> </a:t>
            </a:r>
            <a:r>
              <a:rPr lang="cs-CZ" sz="2000" noProof="0" dirty="0" err="1"/>
              <a:t>applied</a:t>
            </a:r>
            <a:r>
              <a:rPr lang="cs-CZ" sz="2000" noProof="0" dirty="0"/>
              <a:t> in </a:t>
            </a:r>
            <a:r>
              <a:rPr lang="cs-CZ" sz="2000" noProof="0" dirty="0" err="1"/>
              <a:t>the</a:t>
            </a:r>
            <a:r>
              <a:rPr lang="cs-CZ" sz="2000" noProof="0" dirty="0"/>
              <a:t> </a:t>
            </a:r>
            <a:r>
              <a:rPr lang="cs-CZ" sz="2000" noProof="0" dirty="0" err="1"/>
              <a:t>first</a:t>
            </a:r>
            <a:r>
              <a:rPr lang="cs-CZ" sz="2000" noProof="0" dirty="0"/>
              <a:t> chromatogram report</a:t>
            </a:r>
            <a:endParaRPr lang="en-US" sz="2000" noProof="0" dirty="0"/>
          </a:p>
        </p:txBody>
      </p:sp>
      <p:sp>
        <p:nvSpPr>
          <p:cNvPr id="11" name="Zástupný text 10">
            <a:extLst>
              <a:ext uri="{FF2B5EF4-FFF2-40B4-BE49-F238E27FC236}">
                <a16:creationId xmlns:a16="http://schemas.microsoft.com/office/drawing/2014/main" id="{E4794A32-6F51-4591-885A-249D177410C8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cs-CZ" noProof="0" dirty="0"/>
              <a:t>Report Setup</a:t>
            </a:r>
            <a:endParaRPr lang="en-US" noProof="0" dirty="0"/>
          </a:p>
        </p:txBody>
      </p:sp>
      <p:sp>
        <p:nvSpPr>
          <p:cNvPr id="8" name="Nadpis 7">
            <a:extLst>
              <a:ext uri="{FF2B5EF4-FFF2-40B4-BE49-F238E27FC236}">
                <a16:creationId xmlns:a16="http://schemas.microsoft.com/office/drawing/2014/main" id="{74B0E6C8-5FA3-4040-88BF-770C1A50E2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noProof="0" dirty="0" err="1"/>
              <a:t>Flow</a:t>
            </a:r>
            <a:r>
              <a:rPr lang="cs-CZ" noProof="0" dirty="0"/>
              <a:t> </a:t>
            </a:r>
            <a:r>
              <a:rPr lang="cs-CZ" noProof="0" dirty="0" err="1"/>
              <a:t>Rate</a:t>
            </a:r>
            <a:r>
              <a:rPr lang="cs-CZ" noProof="0" dirty="0"/>
              <a:t> </a:t>
            </a:r>
            <a:r>
              <a:rPr lang="cs-CZ" noProof="0" dirty="0" err="1"/>
              <a:t>Correction</a:t>
            </a:r>
            <a:endParaRPr lang="en-US" noProof="0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D4C8403-4DF3-B80E-E134-ADD94847324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cs-CZ" dirty="0"/>
              <a:t>GPC </a:t>
            </a:r>
            <a:r>
              <a:rPr lang="cs-CZ" dirty="0" err="1"/>
              <a:t>Extension</a:t>
            </a:r>
            <a:r>
              <a:rPr lang="cs-CZ" dirty="0"/>
              <a:t> / </a:t>
            </a:r>
            <a:r>
              <a:rPr lang="cs-CZ" dirty="0" err="1"/>
              <a:t>Flow</a:t>
            </a:r>
            <a:r>
              <a:rPr lang="cs-CZ" dirty="0"/>
              <a:t> </a:t>
            </a:r>
            <a:r>
              <a:rPr lang="cs-CZ" dirty="0" err="1"/>
              <a:t>Rate</a:t>
            </a:r>
            <a:r>
              <a:rPr lang="cs-CZ" dirty="0"/>
              <a:t> </a:t>
            </a:r>
            <a:r>
              <a:rPr lang="cs-CZ" dirty="0" err="1"/>
              <a:t>Correction</a:t>
            </a:r>
            <a:r>
              <a:rPr lang="cs-CZ" dirty="0"/>
              <a:t> / Report Setup</a:t>
            </a:r>
            <a:endParaRPr lang="en-US" noProof="0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9240442-A3B5-312C-D5E6-FEC9D1E84121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 dirty="0"/>
              <a:t>P002/90B 01/11/2023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59EAE68-4FBF-D49D-2CB5-A9230339EB25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 dirty="0"/>
              <a:t>PAGE </a:t>
            </a:r>
            <a:fld id="{E08564C2-4D39-4FB8-BC8F-9F8407FFF6BF}" type="slidenum">
              <a:rPr lang="cs-CZ" smtClean="0"/>
              <a:pPr/>
              <a:t>13</a:t>
            </a:fld>
            <a:endParaRPr lang="cs-CZ" dirty="0"/>
          </a:p>
        </p:txBody>
      </p:sp>
      <p:pic>
        <p:nvPicPr>
          <p:cNvPr id="7" name="Obrázek 6" descr="Obsah obrázku text, diagram, řada/pruh, snímek obrazovky&#10;&#10;Popis byl vytvořen automaticky">
            <a:extLst>
              <a:ext uri="{FF2B5EF4-FFF2-40B4-BE49-F238E27FC236}">
                <a16:creationId xmlns:a16="http://schemas.microsoft.com/office/drawing/2014/main" id="{7333C2B8-2FD0-CEA6-5642-6A80FE2695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746" y="1472953"/>
            <a:ext cx="3749047" cy="4846330"/>
          </a:xfrm>
          <a:prstGeom prst="rect">
            <a:avLst/>
          </a:prstGeom>
        </p:spPr>
      </p:pic>
      <p:pic>
        <p:nvPicPr>
          <p:cNvPr id="13" name="Obrázek 12" descr="Obsah obrázku text, diagram, řada/pruh, snímek obrazovky&#10;&#10;Popis byl vytvořen automaticky">
            <a:extLst>
              <a:ext uri="{FF2B5EF4-FFF2-40B4-BE49-F238E27FC236}">
                <a16:creationId xmlns:a16="http://schemas.microsoft.com/office/drawing/2014/main" id="{346DC9EF-046B-361A-E97E-E10C2202D6F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8350" y="1472953"/>
            <a:ext cx="3813056" cy="4933198"/>
          </a:xfrm>
          <a:prstGeom prst="rect">
            <a:avLst/>
          </a:prstGeom>
        </p:spPr>
      </p:pic>
      <p:sp>
        <p:nvSpPr>
          <p:cNvPr id="14" name="Obdélník 13">
            <a:extLst>
              <a:ext uri="{FF2B5EF4-FFF2-40B4-BE49-F238E27FC236}">
                <a16:creationId xmlns:a16="http://schemas.microsoft.com/office/drawing/2014/main" id="{56FF0AE9-FCCB-D3C0-83FF-CE18597D0DA4}"/>
              </a:ext>
            </a:extLst>
          </p:cNvPr>
          <p:cNvSpPr/>
          <p:nvPr/>
        </p:nvSpPr>
        <p:spPr>
          <a:xfrm>
            <a:off x="2217218" y="5284099"/>
            <a:ext cx="428878" cy="461246"/>
          </a:xfrm>
          <a:prstGeom prst="rect">
            <a:avLst/>
          </a:prstGeom>
          <a:noFill/>
          <a:ln w="34925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Obdélník 14">
            <a:extLst>
              <a:ext uri="{FF2B5EF4-FFF2-40B4-BE49-F238E27FC236}">
                <a16:creationId xmlns:a16="http://schemas.microsoft.com/office/drawing/2014/main" id="{0F2A5205-D852-9EDD-A772-7B5CFF830A16}"/>
              </a:ext>
            </a:extLst>
          </p:cNvPr>
          <p:cNvSpPr/>
          <p:nvPr/>
        </p:nvSpPr>
        <p:spPr>
          <a:xfrm>
            <a:off x="6380439" y="5356998"/>
            <a:ext cx="428878" cy="461246"/>
          </a:xfrm>
          <a:prstGeom prst="rect">
            <a:avLst/>
          </a:prstGeom>
          <a:noFill/>
          <a:ln w="34925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5701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>
            <a:extLst>
              <a:ext uri="{FF2B5EF4-FFF2-40B4-BE49-F238E27FC236}">
                <a16:creationId xmlns:a16="http://schemas.microsoft.com/office/drawing/2014/main" id="{74B0E6C8-5FA3-4040-88BF-770C1A50E2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noProof="0" dirty="0"/>
              <a:t>Chromatogram</a:t>
            </a:r>
            <a:endParaRPr lang="en-US" noProof="0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D4C8403-4DF3-B80E-E134-ADD94847324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cs-CZ" dirty="0"/>
              <a:t>GPC </a:t>
            </a:r>
            <a:r>
              <a:rPr lang="cs-CZ" dirty="0" err="1"/>
              <a:t>Extension</a:t>
            </a:r>
            <a:r>
              <a:rPr lang="cs-CZ" dirty="0"/>
              <a:t> / Chromatogram / GPC </a:t>
            </a:r>
            <a:r>
              <a:rPr lang="cs-CZ" dirty="0" err="1"/>
              <a:t>Results</a:t>
            </a:r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9240442-A3B5-312C-D5E6-FEC9D1E84121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 dirty="0"/>
              <a:t>P002/90B 01/11/2023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59EAE68-4FBF-D49D-2CB5-A9230339EB25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 dirty="0"/>
              <a:t>PAGE </a:t>
            </a:r>
            <a:fld id="{E08564C2-4D39-4FB8-BC8F-9F8407FFF6BF}" type="slidenum">
              <a:rPr lang="cs-CZ" smtClean="0"/>
              <a:pPr/>
              <a:t>14</a:t>
            </a:fld>
            <a:endParaRPr lang="cs-CZ" dirty="0"/>
          </a:p>
        </p:txBody>
      </p:sp>
      <p:sp>
        <p:nvSpPr>
          <p:cNvPr id="2" name="Zástupný text 2">
            <a:extLst>
              <a:ext uri="{FF2B5EF4-FFF2-40B4-BE49-F238E27FC236}">
                <a16:creationId xmlns:a16="http://schemas.microsoft.com/office/drawing/2014/main" id="{A3CF06BC-7983-6E85-1531-F7612EAEAA49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151791" y="1048221"/>
            <a:ext cx="10202008" cy="424732"/>
          </a:xfrm>
        </p:spPr>
        <p:txBody>
          <a:bodyPr/>
          <a:lstStyle/>
          <a:p>
            <a:r>
              <a:rPr lang="cs-CZ" dirty="0"/>
              <a:t>GPC </a:t>
            </a:r>
            <a:r>
              <a:rPr lang="cs-CZ" dirty="0" err="1"/>
              <a:t>results</a:t>
            </a:r>
            <a:endParaRPr lang="en-US" dirty="0"/>
          </a:p>
        </p:txBody>
      </p:sp>
      <p:pic>
        <p:nvPicPr>
          <p:cNvPr id="9" name="Obrázek 8" descr="Obsah obrázku text, snímek obrazovky, software, řada/pruh&#10;&#10;Popis byl vytvořen automaticky">
            <a:extLst>
              <a:ext uri="{FF2B5EF4-FFF2-40B4-BE49-F238E27FC236}">
                <a16:creationId xmlns:a16="http://schemas.microsoft.com/office/drawing/2014/main" id="{9155D275-1841-1DF7-4B4E-155160501A0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7495" y="1048221"/>
            <a:ext cx="6861315" cy="4759070"/>
          </a:xfrm>
          <a:prstGeom prst="rect">
            <a:avLst/>
          </a:prstGeom>
        </p:spPr>
      </p:pic>
      <p:pic>
        <p:nvPicPr>
          <p:cNvPr id="11" name="Obrázek 10" descr="Obsah obrázku text, snímek obrazovky, displej, software&#10;&#10;Popis byl vytvořen automaticky">
            <a:extLst>
              <a:ext uri="{FF2B5EF4-FFF2-40B4-BE49-F238E27FC236}">
                <a16:creationId xmlns:a16="http://schemas.microsoft.com/office/drawing/2014/main" id="{76B617FA-A7A3-AC5F-361C-3588F7BEFF0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0443" y="2876454"/>
            <a:ext cx="3514969" cy="3340776"/>
          </a:xfrm>
          <a:prstGeom prst="rect">
            <a:avLst/>
          </a:prstGeom>
        </p:spPr>
      </p:pic>
      <p:sp>
        <p:nvSpPr>
          <p:cNvPr id="12" name="Zástupný text 8">
            <a:extLst>
              <a:ext uri="{FF2B5EF4-FFF2-40B4-BE49-F238E27FC236}">
                <a16:creationId xmlns:a16="http://schemas.microsoft.com/office/drawing/2014/main" id="{2872BFA3-B4AF-CD1A-EC07-830BD36E4FE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151790" y="1625303"/>
            <a:ext cx="3517313" cy="797311"/>
          </a:xfrm>
        </p:spPr>
        <p:txBody>
          <a:bodyPr/>
          <a:lstStyle/>
          <a:p>
            <a:r>
              <a:rPr lang="cs-CZ" sz="2000" dirty="0" err="1"/>
              <a:t>Hide</a:t>
            </a:r>
            <a:r>
              <a:rPr lang="cs-CZ" sz="2000" dirty="0"/>
              <a:t>/Show GPC-</a:t>
            </a:r>
            <a:r>
              <a:rPr lang="cs-CZ" sz="2000" dirty="0" err="1"/>
              <a:t>related</a:t>
            </a:r>
            <a:r>
              <a:rPr lang="cs-CZ" sz="2000" dirty="0"/>
              <a:t> </a:t>
            </a:r>
            <a:r>
              <a:rPr lang="cs-CZ" sz="2000" dirty="0" err="1"/>
              <a:t>columns</a:t>
            </a:r>
            <a:r>
              <a:rPr lang="cs-CZ" sz="2000" dirty="0"/>
              <a:t> in </a:t>
            </a:r>
            <a:r>
              <a:rPr lang="cs-CZ" sz="2000" dirty="0" err="1"/>
              <a:t>the</a:t>
            </a:r>
            <a:r>
              <a:rPr lang="cs-CZ" sz="2000" dirty="0"/>
              <a:t> </a:t>
            </a:r>
            <a:r>
              <a:rPr lang="cs-CZ" sz="2000" dirty="0" err="1"/>
              <a:t>Result</a:t>
            </a:r>
            <a:r>
              <a:rPr lang="cs-CZ" sz="2000" dirty="0"/>
              <a:t> Table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1892881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>
            <a:extLst>
              <a:ext uri="{FF2B5EF4-FFF2-40B4-BE49-F238E27FC236}">
                <a16:creationId xmlns:a16="http://schemas.microsoft.com/office/drawing/2014/main" id="{74B0E6C8-5FA3-4040-88BF-770C1A50E2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noProof="0" dirty="0"/>
              <a:t>Chromatogram</a:t>
            </a:r>
            <a:endParaRPr lang="en-US" noProof="0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D4C8403-4DF3-B80E-E134-ADD94847324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cs-CZ" dirty="0"/>
              <a:t>GPC </a:t>
            </a:r>
            <a:r>
              <a:rPr lang="cs-CZ" dirty="0" err="1"/>
              <a:t>Extension</a:t>
            </a:r>
            <a:r>
              <a:rPr lang="cs-CZ" dirty="0"/>
              <a:t> / Chromatogram / GPC </a:t>
            </a:r>
            <a:r>
              <a:rPr lang="cs-CZ" dirty="0" err="1"/>
              <a:t>Summary</a:t>
            </a:r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9240442-A3B5-312C-D5E6-FEC9D1E84121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 dirty="0"/>
              <a:t>P002/90B 01/11/2023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59EAE68-4FBF-D49D-2CB5-A9230339EB25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 dirty="0"/>
              <a:t>PAGE </a:t>
            </a:r>
            <a:fld id="{E08564C2-4D39-4FB8-BC8F-9F8407FFF6BF}" type="slidenum">
              <a:rPr lang="cs-CZ" smtClean="0"/>
              <a:pPr/>
              <a:t>15</a:t>
            </a:fld>
            <a:endParaRPr lang="cs-CZ" dirty="0"/>
          </a:p>
        </p:txBody>
      </p:sp>
      <p:sp>
        <p:nvSpPr>
          <p:cNvPr id="2" name="Zástupný text 2">
            <a:extLst>
              <a:ext uri="{FF2B5EF4-FFF2-40B4-BE49-F238E27FC236}">
                <a16:creationId xmlns:a16="http://schemas.microsoft.com/office/drawing/2014/main" id="{A3CF06BC-7983-6E85-1531-F7612EAEAA49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151791" y="1048221"/>
            <a:ext cx="10202008" cy="424732"/>
          </a:xfrm>
        </p:spPr>
        <p:txBody>
          <a:bodyPr/>
          <a:lstStyle/>
          <a:p>
            <a:r>
              <a:rPr lang="cs-CZ" dirty="0"/>
              <a:t>GPC </a:t>
            </a:r>
            <a:r>
              <a:rPr lang="cs-CZ" dirty="0" err="1"/>
              <a:t>summary</a:t>
            </a:r>
            <a:endParaRPr lang="en-US" dirty="0"/>
          </a:p>
        </p:txBody>
      </p:sp>
      <p:sp>
        <p:nvSpPr>
          <p:cNvPr id="12" name="Zástupný text 8">
            <a:extLst>
              <a:ext uri="{FF2B5EF4-FFF2-40B4-BE49-F238E27FC236}">
                <a16:creationId xmlns:a16="http://schemas.microsoft.com/office/drawing/2014/main" id="{2872BFA3-B4AF-CD1A-EC07-830BD36E4FE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054296" y="1469999"/>
            <a:ext cx="3517313" cy="797311"/>
          </a:xfrm>
        </p:spPr>
        <p:txBody>
          <a:bodyPr/>
          <a:lstStyle/>
          <a:p>
            <a:r>
              <a:rPr lang="cs-CZ" sz="2000" dirty="0" err="1"/>
              <a:t>Hide</a:t>
            </a:r>
            <a:r>
              <a:rPr lang="cs-CZ" sz="2000" dirty="0"/>
              <a:t>/Show GPC-</a:t>
            </a:r>
            <a:r>
              <a:rPr lang="cs-CZ" sz="2000" dirty="0" err="1"/>
              <a:t>related</a:t>
            </a:r>
            <a:r>
              <a:rPr lang="cs-CZ" sz="2000" dirty="0"/>
              <a:t> </a:t>
            </a:r>
            <a:r>
              <a:rPr lang="cs-CZ" sz="2000" dirty="0" err="1"/>
              <a:t>columns</a:t>
            </a:r>
            <a:r>
              <a:rPr lang="cs-CZ" sz="2000" dirty="0"/>
              <a:t> in </a:t>
            </a:r>
            <a:r>
              <a:rPr lang="cs-CZ" sz="2000" dirty="0" err="1"/>
              <a:t>the</a:t>
            </a:r>
            <a:r>
              <a:rPr lang="cs-CZ" sz="2000" dirty="0"/>
              <a:t> </a:t>
            </a:r>
            <a:r>
              <a:rPr lang="cs-CZ" sz="2000" dirty="0" err="1"/>
              <a:t>Summary</a:t>
            </a:r>
            <a:r>
              <a:rPr lang="cs-CZ" sz="2000" dirty="0"/>
              <a:t> Table</a:t>
            </a:r>
            <a:endParaRPr lang="en-US" sz="2000" dirty="0"/>
          </a:p>
        </p:txBody>
      </p:sp>
      <p:pic>
        <p:nvPicPr>
          <p:cNvPr id="7" name="Obrázek 6" descr="Obsah obrázku text, snímek obrazovky, řada/pruh, software&#10;&#10;Popis byl vytvořen automaticky">
            <a:extLst>
              <a:ext uri="{FF2B5EF4-FFF2-40B4-BE49-F238E27FC236}">
                <a16:creationId xmlns:a16="http://schemas.microsoft.com/office/drawing/2014/main" id="{92EDA048-1C94-747F-AF9C-98F9B1CB886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460" y="1469999"/>
            <a:ext cx="6864047" cy="4760965"/>
          </a:xfrm>
          <a:prstGeom prst="rect">
            <a:avLst/>
          </a:prstGeom>
        </p:spPr>
      </p:pic>
      <p:pic>
        <p:nvPicPr>
          <p:cNvPr id="13" name="Obrázek 12" descr="Obsah obrázku text, snímek obrazovky, displej, software&#10;&#10;Popis byl vytvořen automaticky">
            <a:extLst>
              <a:ext uri="{FF2B5EF4-FFF2-40B4-BE49-F238E27FC236}">
                <a16:creationId xmlns:a16="http://schemas.microsoft.com/office/drawing/2014/main" id="{97922921-3F87-D94E-7D6E-964347BFFF1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2468" y="2689088"/>
            <a:ext cx="3866480" cy="3662982"/>
          </a:xfrm>
          <a:prstGeom prst="rect">
            <a:avLst/>
          </a:prstGeom>
        </p:spPr>
      </p:pic>
      <p:pic>
        <p:nvPicPr>
          <p:cNvPr id="15" name="Obrázek 14" descr="Obsah obrázku text, snímek obrazovky, displej, software&#10;&#10;Popis byl vytvořen automaticky">
            <a:extLst>
              <a:ext uri="{FF2B5EF4-FFF2-40B4-BE49-F238E27FC236}">
                <a16:creationId xmlns:a16="http://schemas.microsoft.com/office/drawing/2014/main" id="{DD0364A0-30C4-9CD9-F0FB-8D5121402C3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1056" y="2945981"/>
            <a:ext cx="3866480" cy="36629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7577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>
            <a:extLst>
              <a:ext uri="{FF2B5EF4-FFF2-40B4-BE49-F238E27FC236}">
                <a16:creationId xmlns:a16="http://schemas.microsoft.com/office/drawing/2014/main" id="{74B0E6C8-5FA3-4040-88BF-770C1A50E2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noProof="0" dirty="0"/>
              <a:t>Chromatogram</a:t>
            </a:r>
            <a:endParaRPr lang="en-US" noProof="0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D4C8403-4DF3-B80E-E134-ADD94847324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cs-CZ" dirty="0"/>
              <a:t>GPC </a:t>
            </a:r>
            <a:r>
              <a:rPr lang="cs-CZ" dirty="0" err="1"/>
              <a:t>Extension</a:t>
            </a:r>
            <a:r>
              <a:rPr lang="cs-CZ" dirty="0"/>
              <a:t> / Chromatogram / GPC </a:t>
            </a:r>
            <a:r>
              <a:rPr lang="cs-CZ" dirty="0" err="1"/>
              <a:t>Slice</a:t>
            </a:r>
            <a:r>
              <a:rPr lang="cs-CZ" dirty="0"/>
              <a:t> Table</a:t>
            </a:r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9240442-A3B5-312C-D5E6-FEC9D1E84121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 dirty="0"/>
              <a:t>P002/90B 01/11/2023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59EAE68-4FBF-D49D-2CB5-A9230339EB25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 dirty="0"/>
              <a:t>PAGE </a:t>
            </a:r>
            <a:fld id="{E08564C2-4D39-4FB8-BC8F-9F8407FFF6BF}" type="slidenum">
              <a:rPr lang="cs-CZ" smtClean="0"/>
              <a:pPr/>
              <a:t>16</a:t>
            </a:fld>
            <a:endParaRPr lang="cs-CZ" dirty="0"/>
          </a:p>
        </p:txBody>
      </p:sp>
      <p:sp>
        <p:nvSpPr>
          <p:cNvPr id="2" name="Zástupný text 2">
            <a:extLst>
              <a:ext uri="{FF2B5EF4-FFF2-40B4-BE49-F238E27FC236}">
                <a16:creationId xmlns:a16="http://schemas.microsoft.com/office/drawing/2014/main" id="{A3CF06BC-7983-6E85-1531-F7612EAEAA49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151791" y="1048221"/>
            <a:ext cx="10202008" cy="424732"/>
          </a:xfrm>
        </p:spPr>
        <p:txBody>
          <a:bodyPr/>
          <a:lstStyle/>
          <a:p>
            <a:r>
              <a:rPr lang="cs-CZ" dirty="0"/>
              <a:t>GPC </a:t>
            </a:r>
            <a:r>
              <a:rPr lang="cs-CZ" dirty="0" err="1"/>
              <a:t>SLIce</a:t>
            </a:r>
            <a:r>
              <a:rPr lang="cs-CZ" dirty="0"/>
              <a:t> table</a:t>
            </a:r>
            <a:endParaRPr lang="en-US" dirty="0"/>
          </a:p>
        </p:txBody>
      </p:sp>
      <p:sp>
        <p:nvSpPr>
          <p:cNvPr id="12" name="Zástupný text 8">
            <a:extLst>
              <a:ext uri="{FF2B5EF4-FFF2-40B4-BE49-F238E27FC236}">
                <a16:creationId xmlns:a16="http://schemas.microsoft.com/office/drawing/2014/main" id="{2872BFA3-B4AF-CD1A-EC07-830BD36E4FE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070480" y="1472953"/>
            <a:ext cx="3517313" cy="1105088"/>
          </a:xfrm>
        </p:spPr>
        <p:txBody>
          <a:bodyPr/>
          <a:lstStyle/>
          <a:p>
            <a:r>
              <a:rPr lang="cs-CZ" sz="2000" dirty="0"/>
              <a:t>GPC </a:t>
            </a:r>
            <a:r>
              <a:rPr lang="cs-CZ" sz="2000" dirty="0" err="1"/>
              <a:t>Slice</a:t>
            </a:r>
            <a:r>
              <a:rPr lang="cs-CZ" sz="2000" dirty="0"/>
              <a:t> Table </a:t>
            </a:r>
            <a:r>
              <a:rPr lang="cs-CZ" sz="2000" dirty="0" err="1"/>
              <a:t>shows</a:t>
            </a:r>
            <a:r>
              <a:rPr lang="cs-CZ" sz="2000" dirty="0"/>
              <a:t> </a:t>
            </a:r>
            <a:r>
              <a:rPr lang="cs-CZ" sz="2000" dirty="0" err="1"/>
              <a:t>cumulative</a:t>
            </a:r>
            <a:r>
              <a:rPr lang="cs-CZ" sz="2000" dirty="0"/>
              <a:t> </a:t>
            </a:r>
            <a:r>
              <a:rPr lang="cs-CZ" sz="2000" dirty="0" err="1"/>
              <a:t>molecular</a:t>
            </a:r>
            <a:r>
              <a:rPr lang="cs-CZ" sz="2000" dirty="0"/>
              <a:t> </a:t>
            </a:r>
            <a:r>
              <a:rPr lang="cs-CZ" sz="2000" dirty="0" err="1"/>
              <a:t>weight</a:t>
            </a:r>
            <a:r>
              <a:rPr lang="cs-CZ" sz="2000" dirty="0"/>
              <a:t> </a:t>
            </a:r>
            <a:r>
              <a:rPr lang="cs-CZ" sz="2000" dirty="0" err="1"/>
              <a:t>distribution</a:t>
            </a:r>
            <a:endParaRPr lang="en-US" sz="2000" dirty="0"/>
          </a:p>
        </p:txBody>
      </p:sp>
      <p:pic>
        <p:nvPicPr>
          <p:cNvPr id="9" name="Obrázek 8" descr="Obsah obrázku text, snímek obrazovky, software, číslo&#10;&#10;Popis byl vytvořen automaticky">
            <a:extLst>
              <a:ext uri="{FF2B5EF4-FFF2-40B4-BE49-F238E27FC236}">
                <a16:creationId xmlns:a16="http://schemas.microsoft.com/office/drawing/2014/main" id="{19849B4E-1DA3-F58B-7FD8-CC52E3F08A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1" y="1472953"/>
            <a:ext cx="6904507" cy="47890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831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>
            <a:extLst>
              <a:ext uri="{FF2B5EF4-FFF2-40B4-BE49-F238E27FC236}">
                <a16:creationId xmlns:a16="http://schemas.microsoft.com/office/drawing/2014/main" id="{74B0E6C8-5FA3-4040-88BF-770C1A50E2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noProof="0" dirty="0"/>
              <a:t>Chromatogram</a:t>
            </a:r>
            <a:endParaRPr lang="en-US" noProof="0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D4C8403-4DF3-B80E-E134-ADD94847324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cs-CZ" dirty="0"/>
              <a:t>GPC </a:t>
            </a:r>
            <a:r>
              <a:rPr lang="cs-CZ" dirty="0" err="1"/>
              <a:t>Extension</a:t>
            </a:r>
            <a:r>
              <a:rPr lang="cs-CZ" dirty="0"/>
              <a:t> / Chromatogram / MW </a:t>
            </a:r>
            <a:r>
              <a:rPr lang="cs-CZ" dirty="0" err="1"/>
              <a:t>Distribution</a:t>
            </a:r>
            <a:r>
              <a:rPr lang="cs-CZ" dirty="0"/>
              <a:t>, </a:t>
            </a:r>
            <a:r>
              <a:rPr lang="cs-CZ" dirty="0" err="1"/>
              <a:t>Cumulative</a:t>
            </a:r>
            <a:r>
              <a:rPr lang="cs-CZ" dirty="0"/>
              <a:t> MW </a:t>
            </a:r>
            <a:r>
              <a:rPr lang="cs-CZ" dirty="0" err="1"/>
              <a:t>Distribution</a:t>
            </a:r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9240442-A3B5-312C-D5E6-FEC9D1E84121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 dirty="0"/>
              <a:t>P002/90B 01/11/2023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59EAE68-4FBF-D49D-2CB5-A9230339EB25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 dirty="0"/>
              <a:t>PAGE </a:t>
            </a:r>
            <a:fld id="{E08564C2-4D39-4FB8-BC8F-9F8407FFF6BF}" type="slidenum">
              <a:rPr lang="cs-CZ" smtClean="0"/>
              <a:pPr/>
              <a:t>17</a:t>
            </a:fld>
            <a:endParaRPr lang="cs-CZ" dirty="0"/>
          </a:p>
        </p:txBody>
      </p:sp>
      <p:sp>
        <p:nvSpPr>
          <p:cNvPr id="2" name="Zástupný text 2">
            <a:extLst>
              <a:ext uri="{FF2B5EF4-FFF2-40B4-BE49-F238E27FC236}">
                <a16:creationId xmlns:a16="http://schemas.microsoft.com/office/drawing/2014/main" id="{A3CF06BC-7983-6E85-1531-F7612EAEAA49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151791" y="1048221"/>
            <a:ext cx="10202008" cy="424732"/>
          </a:xfrm>
        </p:spPr>
        <p:txBody>
          <a:bodyPr/>
          <a:lstStyle/>
          <a:p>
            <a:r>
              <a:rPr lang="cs-CZ" dirty="0"/>
              <a:t>MW DISTRIBUTION, CUMULATIVE MW DISTRIBUTION</a:t>
            </a:r>
            <a:endParaRPr lang="en-US" dirty="0"/>
          </a:p>
        </p:txBody>
      </p:sp>
      <p:sp>
        <p:nvSpPr>
          <p:cNvPr id="12" name="Zástupný text 8">
            <a:extLst>
              <a:ext uri="{FF2B5EF4-FFF2-40B4-BE49-F238E27FC236}">
                <a16:creationId xmlns:a16="http://schemas.microsoft.com/office/drawing/2014/main" id="{2872BFA3-B4AF-CD1A-EC07-830BD36E4FE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070480" y="1472953"/>
            <a:ext cx="3517313" cy="2118185"/>
          </a:xfrm>
        </p:spPr>
        <p:txBody>
          <a:bodyPr/>
          <a:lstStyle/>
          <a:p>
            <a:r>
              <a:rPr lang="cs-CZ" sz="2000" dirty="0"/>
              <a:t>MW </a:t>
            </a:r>
            <a:r>
              <a:rPr lang="cs-CZ" sz="2000" dirty="0" err="1"/>
              <a:t>distribution</a:t>
            </a:r>
            <a:r>
              <a:rPr lang="cs-CZ" sz="2000" dirty="0"/>
              <a:t> </a:t>
            </a:r>
            <a:r>
              <a:rPr lang="cs-CZ" sz="2000" dirty="0" err="1"/>
              <a:t>shows</a:t>
            </a:r>
            <a:r>
              <a:rPr lang="cs-CZ" sz="2000" dirty="0"/>
              <a:t> </a:t>
            </a:r>
            <a:r>
              <a:rPr lang="cs-CZ" sz="2000" dirty="0" err="1"/>
              <a:t>molecular</a:t>
            </a:r>
            <a:r>
              <a:rPr lang="cs-CZ" sz="2000" dirty="0"/>
              <a:t> </a:t>
            </a:r>
            <a:r>
              <a:rPr lang="cs-CZ" sz="2000" dirty="0" err="1"/>
              <a:t>weight</a:t>
            </a:r>
            <a:r>
              <a:rPr lang="cs-CZ" sz="2000" dirty="0"/>
              <a:t> </a:t>
            </a:r>
            <a:r>
              <a:rPr lang="cs-CZ" sz="2000" dirty="0" err="1"/>
              <a:t>distribution</a:t>
            </a:r>
            <a:r>
              <a:rPr lang="cs-CZ" sz="2000" dirty="0"/>
              <a:t> </a:t>
            </a:r>
            <a:r>
              <a:rPr lang="cs-CZ" sz="2000" dirty="0" err="1"/>
              <a:t>of</a:t>
            </a:r>
            <a:r>
              <a:rPr lang="cs-CZ" sz="2000" dirty="0"/>
              <a:t> </a:t>
            </a:r>
            <a:r>
              <a:rPr lang="cs-CZ" sz="2000" dirty="0" err="1"/>
              <a:t>active</a:t>
            </a:r>
            <a:r>
              <a:rPr lang="cs-CZ" sz="2000" dirty="0"/>
              <a:t> </a:t>
            </a:r>
            <a:r>
              <a:rPr lang="cs-CZ" sz="2000" dirty="0" err="1"/>
              <a:t>peaks</a:t>
            </a:r>
            <a:endParaRPr lang="cs-CZ" sz="2000" dirty="0"/>
          </a:p>
          <a:p>
            <a:r>
              <a:rPr lang="cs-CZ" sz="2000" dirty="0" err="1"/>
              <a:t>Cumulative</a:t>
            </a:r>
            <a:r>
              <a:rPr lang="cs-CZ" sz="2000" dirty="0"/>
              <a:t> MW </a:t>
            </a:r>
            <a:r>
              <a:rPr lang="cs-CZ" sz="2000" dirty="0" err="1"/>
              <a:t>distribution</a:t>
            </a:r>
            <a:r>
              <a:rPr lang="cs-CZ" sz="2000" dirty="0"/>
              <a:t> </a:t>
            </a:r>
            <a:r>
              <a:rPr lang="cs-CZ" sz="2000" dirty="0" err="1"/>
              <a:t>shows</a:t>
            </a:r>
            <a:r>
              <a:rPr lang="cs-CZ" sz="2000" dirty="0"/>
              <a:t> </a:t>
            </a:r>
            <a:r>
              <a:rPr lang="cs-CZ" sz="2000" dirty="0" err="1"/>
              <a:t>cumulative</a:t>
            </a:r>
            <a:r>
              <a:rPr lang="cs-CZ" sz="2000" dirty="0"/>
              <a:t> </a:t>
            </a:r>
            <a:r>
              <a:rPr lang="cs-CZ" sz="2000" dirty="0" err="1"/>
              <a:t>molecular</a:t>
            </a:r>
            <a:r>
              <a:rPr lang="cs-CZ" sz="2000" dirty="0"/>
              <a:t> </a:t>
            </a:r>
            <a:r>
              <a:rPr lang="cs-CZ" sz="2000" dirty="0" err="1"/>
              <a:t>weight</a:t>
            </a:r>
            <a:r>
              <a:rPr lang="cs-CZ" sz="2000" dirty="0"/>
              <a:t> </a:t>
            </a:r>
            <a:r>
              <a:rPr lang="cs-CZ" sz="2000" dirty="0" err="1"/>
              <a:t>distribution</a:t>
            </a:r>
            <a:r>
              <a:rPr lang="cs-CZ" sz="2000" dirty="0"/>
              <a:t> in %</a:t>
            </a:r>
            <a:endParaRPr lang="en-US" sz="2000" dirty="0"/>
          </a:p>
        </p:txBody>
      </p:sp>
      <p:pic>
        <p:nvPicPr>
          <p:cNvPr id="7" name="Obrázek 6" descr="Obsah obrázku text, snímek obrazovky, software, řada/pruh&#10;&#10;Popis byl vytvořen automaticky">
            <a:extLst>
              <a:ext uri="{FF2B5EF4-FFF2-40B4-BE49-F238E27FC236}">
                <a16:creationId xmlns:a16="http://schemas.microsoft.com/office/drawing/2014/main" id="{11A1B6D5-452A-3BB8-E4E7-5B2EB1CC6DB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7797" y="1472953"/>
            <a:ext cx="7006119" cy="2879856"/>
          </a:xfrm>
          <a:prstGeom prst="rect">
            <a:avLst/>
          </a:prstGeom>
        </p:spPr>
      </p:pic>
      <p:pic>
        <p:nvPicPr>
          <p:cNvPr id="11" name="Obrázek 10" descr="Obsah obrázku text, software, řada/pruh, Vykreslený graf&#10;&#10;Popis byl vytvořen automaticky">
            <a:extLst>
              <a:ext uri="{FF2B5EF4-FFF2-40B4-BE49-F238E27FC236}">
                <a16:creationId xmlns:a16="http://schemas.microsoft.com/office/drawing/2014/main" id="{4E7173BA-48FA-9F4C-F1A3-D208F0E91E9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5038" y="3657421"/>
            <a:ext cx="7006120" cy="28798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6062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>
            <a:extLst>
              <a:ext uri="{FF2B5EF4-FFF2-40B4-BE49-F238E27FC236}">
                <a16:creationId xmlns:a16="http://schemas.microsoft.com/office/drawing/2014/main" id="{74B0E6C8-5FA3-4040-88BF-770C1A50E2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noProof="0" dirty="0"/>
              <a:t>Chromatogram</a:t>
            </a:r>
            <a:endParaRPr lang="en-US" noProof="0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D4C8403-4DF3-B80E-E134-ADD94847324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cs-CZ" dirty="0"/>
              <a:t>GPC </a:t>
            </a:r>
            <a:r>
              <a:rPr lang="cs-CZ" dirty="0" err="1"/>
              <a:t>Extension</a:t>
            </a:r>
            <a:r>
              <a:rPr lang="cs-CZ" dirty="0"/>
              <a:t> / Chromatogram / GPC </a:t>
            </a:r>
            <a:r>
              <a:rPr lang="cs-CZ"/>
              <a:t>Ranges</a:t>
            </a:r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9240442-A3B5-312C-D5E6-FEC9D1E84121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 dirty="0"/>
              <a:t>P002/90B 01/11/2023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59EAE68-4FBF-D49D-2CB5-A9230339EB25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 dirty="0"/>
              <a:t>PAGE </a:t>
            </a:r>
            <a:fld id="{E08564C2-4D39-4FB8-BC8F-9F8407FFF6BF}" type="slidenum">
              <a:rPr lang="cs-CZ" smtClean="0"/>
              <a:pPr/>
              <a:t>18</a:t>
            </a:fld>
            <a:endParaRPr lang="cs-CZ" dirty="0"/>
          </a:p>
        </p:txBody>
      </p:sp>
      <p:sp>
        <p:nvSpPr>
          <p:cNvPr id="2" name="Zástupný text 2">
            <a:extLst>
              <a:ext uri="{FF2B5EF4-FFF2-40B4-BE49-F238E27FC236}">
                <a16:creationId xmlns:a16="http://schemas.microsoft.com/office/drawing/2014/main" id="{A3CF06BC-7983-6E85-1531-F7612EAEAA49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151791" y="1048221"/>
            <a:ext cx="10202008" cy="424732"/>
          </a:xfrm>
        </p:spPr>
        <p:txBody>
          <a:bodyPr/>
          <a:lstStyle/>
          <a:p>
            <a:r>
              <a:rPr lang="cs-CZ" dirty="0"/>
              <a:t>GPC </a:t>
            </a:r>
            <a:r>
              <a:rPr lang="cs-CZ" dirty="0" err="1"/>
              <a:t>ranges</a:t>
            </a:r>
            <a:endParaRPr lang="en-US" dirty="0"/>
          </a:p>
        </p:txBody>
      </p:sp>
      <p:sp>
        <p:nvSpPr>
          <p:cNvPr id="12" name="Zástupný text 8">
            <a:extLst>
              <a:ext uri="{FF2B5EF4-FFF2-40B4-BE49-F238E27FC236}">
                <a16:creationId xmlns:a16="http://schemas.microsoft.com/office/drawing/2014/main" id="{2872BFA3-B4AF-CD1A-EC07-830BD36E4FE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070480" y="1472953"/>
            <a:ext cx="3517313" cy="1502632"/>
          </a:xfrm>
        </p:spPr>
        <p:txBody>
          <a:bodyPr/>
          <a:lstStyle/>
          <a:p>
            <a:r>
              <a:rPr lang="cs-CZ" sz="2000" dirty="0" err="1"/>
              <a:t>Percentages</a:t>
            </a:r>
            <a:r>
              <a:rPr lang="cs-CZ" sz="2000" dirty="0"/>
              <a:t> </a:t>
            </a:r>
            <a:r>
              <a:rPr lang="cs-CZ" sz="2000" dirty="0" err="1"/>
              <a:t>for</a:t>
            </a:r>
            <a:r>
              <a:rPr lang="cs-CZ" sz="2000" dirty="0"/>
              <a:t> </a:t>
            </a:r>
            <a:r>
              <a:rPr lang="cs-CZ" sz="2000" dirty="0" err="1"/>
              <a:t>selected</a:t>
            </a:r>
            <a:r>
              <a:rPr lang="cs-CZ" sz="2000" dirty="0"/>
              <a:t> MW </a:t>
            </a:r>
            <a:r>
              <a:rPr lang="cs-CZ" sz="2000" dirty="0" err="1"/>
              <a:t>ranges</a:t>
            </a:r>
            <a:endParaRPr lang="cs-CZ" sz="2000" dirty="0"/>
          </a:p>
          <a:p>
            <a:r>
              <a:rPr lang="cs-CZ" sz="2000" dirty="0"/>
              <a:t>MW </a:t>
            </a:r>
            <a:r>
              <a:rPr lang="cs-CZ" sz="2000" dirty="0" err="1"/>
              <a:t>averages</a:t>
            </a:r>
            <a:r>
              <a:rPr lang="cs-CZ" sz="2000" dirty="0"/>
              <a:t> </a:t>
            </a:r>
            <a:r>
              <a:rPr lang="cs-CZ" sz="2000" dirty="0" err="1"/>
              <a:t>for</a:t>
            </a:r>
            <a:r>
              <a:rPr lang="cs-CZ" sz="2000" dirty="0"/>
              <a:t> </a:t>
            </a:r>
            <a:r>
              <a:rPr lang="cs-CZ" sz="2000" dirty="0" err="1"/>
              <a:t>selected</a:t>
            </a:r>
            <a:r>
              <a:rPr lang="cs-CZ" sz="2000" dirty="0"/>
              <a:t> </a:t>
            </a:r>
            <a:r>
              <a:rPr lang="cs-CZ" sz="2000" dirty="0" err="1"/>
              <a:t>percentage</a:t>
            </a:r>
            <a:r>
              <a:rPr lang="cs-CZ" sz="2000" dirty="0"/>
              <a:t> </a:t>
            </a:r>
            <a:r>
              <a:rPr lang="cs-CZ" sz="2000" dirty="0" err="1"/>
              <a:t>ranges</a:t>
            </a:r>
            <a:endParaRPr lang="en-US" sz="2000" dirty="0"/>
          </a:p>
        </p:txBody>
      </p:sp>
      <p:pic>
        <p:nvPicPr>
          <p:cNvPr id="9" name="Obrázek 8" descr="Obsah obrázku text, software, Počítačová ikona, Webová stránka&#10;&#10;Popis byl vytvořen automaticky">
            <a:extLst>
              <a:ext uri="{FF2B5EF4-FFF2-40B4-BE49-F238E27FC236}">
                <a16:creationId xmlns:a16="http://schemas.microsoft.com/office/drawing/2014/main" id="{A2ED6A93-303C-617F-AA9F-CDC215B9643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4207" y="1625303"/>
            <a:ext cx="6621829" cy="2532981"/>
          </a:xfrm>
          <a:prstGeom prst="rect">
            <a:avLst/>
          </a:prstGeom>
        </p:spPr>
      </p:pic>
      <p:pic>
        <p:nvPicPr>
          <p:cNvPr id="13" name="Obrázek 12" descr="Obsah obrázku text, software, Počítačová ikona, Webová stránka&#10;&#10;Popis byl vytvořen automaticky">
            <a:extLst>
              <a:ext uri="{FF2B5EF4-FFF2-40B4-BE49-F238E27FC236}">
                <a16:creationId xmlns:a16="http://schemas.microsoft.com/office/drawing/2014/main" id="{53141483-19DC-F6B8-8CB7-09903EDB3FA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8934" y="3591138"/>
            <a:ext cx="6621829" cy="2532981"/>
          </a:xfrm>
          <a:prstGeom prst="rect">
            <a:avLst/>
          </a:prstGeom>
        </p:spPr>
      </p:pic>
      <p:cxnSp>
        <p:nvCxnSpPr>
          <p:cNvPr id="15" name="Přímá spojnice se šipkou 14">
            <a:extLst>
              <a:ext uri="{FF2B5EF4-FFF2-40B4-BE49-F238E27FC236}">
                <a16:creationId xmlns:a16="http://schemas.microsoft.com/office/drawing/2014/main" id="{1D54B91C-4F8E-7377-819A-FE41709965D4}"/>
              </a:ext>
            </a:extLst>
          </p:cNvPr>
          <p:cNvCxnSpPr/>
          <p:nvPr/>
        </p:nvCxnSpPr>
        <p:spPr>
          <a:xfrm flipH="1">
            <a:off x="3385038" y="1837765"/>
            <a:ext cx="4763880" cy="1344706"/>
          </a:xfrm>
          <a:prstGeom prst="straightConnector1">
            <a:avLst/>
          </a:prstGeom>
          <a:ln>
            <a:solidFill>
              <a:schemeClr val="accent6">
                <a:lumMod val="60000"/>
                <a:lumOff val="40000"/>
              </a:schemeClr>
            </a:solidFill>
            <a:tailEnd type="triangle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6" name="Přímá spojnice se šipkou 15">
            <a:extLst>
              <a:ext uri="{FF2B5EF4-FFF2-40B4-BE49-F238E27FC236}">
                <a16:creationId xmlns:a16="http://schemas.microsoft.com/office/drawing/2014/main" id="{6FCE27BA-9675-9FF5-906C-22324378344B}"/>
              </a:ext>
            </a:extLst>
          </p:cNvPr>
          <p:cNvCxnSpPr>
            <a:cxnSpLocks/>
          </p:cNvCxnSpPr>
          <p:nvPr/>
        </p:nvCxnSpPr>
        <p:spPr>
          <a:xfrm flipH="1">
            <a:off x="4482353" y="2626392"/>
            <a:ext cx="3588127" cy="2521914"/>
          </a:xfrm>
          <a:prstGeom prst="straightConnector1">
            <a:avLst/>
          </a:prstGeom>
          <a:ln>
            <a:solidFill>
              <a:schemeClr val="accent6">
                <a:lumMod val="60000"/>
                <a:lumOff val="40000"/>
              </a:schemeClr>
            </a:solidFill>
            <a:tailEnd type="triangle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49890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4AC263-6200-A97D-4E48-49255CD1FA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 dirty="0"/>
              <a:t>Thank you for your attention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E6F91EC-2458-F9BA-1724-27E6E3BBAF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/>
              <a:t>P002/90B 01/11/2023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A366DF9-0793-3CD1-3B05-2C76F87766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cs-CZ" dirty="0"/>
              <a:t>PAGE </a:t>
            </a:r>
            <a:fld id="{E08564C2-4D39-4FB8-BC8F-9F8407FFF6BF}" type="slidenum">
              <a:rPr lang="cs-CZ" smtClean="0"/>
              <a:pPr/>
              <a:t>19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39144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theme/theme1.xml><?xml version="1.0" encoding="utf-8"?>
<a:theme xmlns:a="http://schemas.openxmlformats.org/drawingml/2006/main" name="Motiv Office">
  <a:themeElements>
    <a:clrScheme name="Apex 2023">
      <a:dk1>
        <a:srgbClr val="414042"/>
      </a:dk1>
      <a:lt1>
        <a:srgbClr val="FFFFFF"/>
      </a:lt1>
      <a:dk2>
        <a:srgbClr val="1E559D"/>
      </a:dk2>
      <a:lt2>
        <a:srgbClr val="FFFFFF"/>
      </a:lt2>
      <a:accent1>
        <a:srgbClr val="1E559D"/>
      </a:accent1>
      <a:accent2>
        <a:srgbClr val="008AD0"/>
      </a:accent2>
      <a:accent3>
        <a:srgbClr val="EBA2C0"/>
      </a:accent3>
      <a:accent4>
        <a:srgbClr val="88D1CE"/>
      </a:accent4>
      <a:accent5>
        <a:srgbClr val="D6DFE7"/>
      </a:accent5>
      <a:accent6>
        <a:srgbClr val="C00000"/>
      </a:accent6>
      <a:hlink>
        <a:srgbClr val="008AD0"/>
      </a:hlink>
      <a:folHlink>
        <a:srgbClr val="008AD0"/>
      </a:folHlink>
    </a:clrScheme>
    <a:fontScheme name="Custom 1">
      <a:majorFont>
        <a:latin typeface="Myriad Pro"/>
        <a:ea typeface=""/>
        <a:cs typeface=""/>
      </a:majorFont>
      <a:minorFont>
        <a:latin typeface="Myriad Pro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/>
      <a:bodyPr wrap="square">
        <a:spAutoFit/>
      </a:bodyPr>
      <a:lstStyle>
        <a:defPPr algn="l">
          <a:defRPr cap="all" baseline="0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Prezentace1" id="{2B965CE8-EE43-47FD-9AD0-B9C66A962DB1}" vid="{E979235C-3F99-4293-943A-FBF111A42473}"/>
    </a:ext>
  </a:extLst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PRODUCT-09-2019</Template>
  <TotalTime>4692</TotalTime>
  <Words>541</Words>
  <Application>Microsoft Office PowerPoint</Application>
  <PresentationFormat>Širokoúhlá obrazovka</PresentationFormat>
  <Paragraphs>127</Paragraphs>
  <Slides>19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19</vt:i4>
      </vt:variant>
    </vt:vector>
  </HeadingPairs>
  <TitlesOfParts>
    <vt:vector size="25" baseType="lpstr">
      <vt:lpstr>Wingdings</vt:lpstr>
      <vt:lpstr>Calibri</vt:lpstr>
      <vt:lpstr>Arial</vt:lpstr>
      <vt:lpstr>Myriad Pro</vt:lpstr>
      <vt:lpstr>Myriad Pro Light</vt:lpstr>
      <vt:lpstr>Motiv Office</vt:lpstr>
      <vt:lpstr>GPC – Gel Permeation Chromatography</vt:lpstr>
      <vt:lpstr>GPC Extension</vt:lpstr>
      <vt:lpstr>System Configuration</vt:lpstr>
      <vt:lpstr>GPC Mode</vt:lpstr>
      <vt:lpstr>Method Setup</vt:lpstr>
      <vt:lpstr>GPC Calibration</vt:lpstr>
      <vt:lpstr>GPC Calibration</vt:lpstr>
      <vt:lpstr>GPC Calibration</vt:lpstr>
      <vt:lpstr>GPC Calibration</vt:lpstr>
      <vt:lpstr>GPC Calibration</vt:lpstr>
      <vt:lpstr>GPC Calibration</vt:lpstr>
      <vt:lpstr>Flow Rate Correction</vt:lpstr>
      <vt:lpstr>Flow Rate Correction</vt:lpstr>
      <vt:lpstr>Chromatogram</vt:lpstr>
      <vt:lpstr>Chromatogram</vt:lpstr>
      <vt:lpstr>Chromatogram</vt:lpstr>
      <vt:lpstr>Chromatogram</vt:lpstr>
      <vt:lpstr>Chromatogram</vt:lpstr>
      <vt:lpstr>Thank you for your attention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P002 GPC Extension</dc:title>
  <dc:creator>Vladimír Páťal</dc:creator>
  <cp:lastModifiedBy>Marie Sůvová</cp:lastModifiedBy>
  <cp:revision>98</cp:revision>
  <dcterms:created xsi:type="dcterms:W3CDTF">2023-03-31T10:12:27Z</dcterms:created>
  <dcterms:modified xsi:type="dcterms:W3CDTF">2023-11-01T12:18:33Z</dcterms:modified>
</cp:coreProperties>
</file>