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1"/>
  </p:notesMasterIdLst>
  <p:sldIdLst>
    <p:sldId id="297" r:id="rId2"/>
    <p:sldId id="303" r:id="rId3"/>
    <p:sldId id="300" r:id="rId4"/>
    <p:sldId id="320" r:id="rId5"/>
    <p:sldId id="313" r:id="rId6"/>
    <p:sldId id="305" r:id="rId7"/>
    <p:sldId id="310" r:id="rId8"/>
    <p:sldId id="306" r:id="rId9"/>
    <p:sldId id="296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Verdana" panose="020B0604030504040204" pitchFamily="34" charset="0"/>
      <p:regular r:id="rId16"/>
      <p:bold r:id="rId17"/>
      <p:italic r:id="rId18"/>
      <p:boldItalic r:id="rId19"/>
    </p:embeddedFont>
    <p:embeddedFont>
      <p:font typeface="Myriad Pro Light" panose="020B0403030403020204" pitchFamily="34" charset="0"/>
      <p:regular r:id="rId20"/>
      <p:bold r:id="rId21"/>
      <p:italic r:id="rId22"/>
      <p:boldItalic r:id="rId2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BE4B48"/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5377" autoAdjust="0"/>
  </p:normalViewPr>
  <p:slideViewPr>
    <p:cSldViewPr>
      <p:cViewPr varScale="1">
        <p:scale>
          <a:sx n="116" d="100"/>
          <a:sy n="116" d="100"/>
        </p:scale>
        <p:origin x="120" y="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16.11.2018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42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P050/80A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8229600" y="838200"/>
            <a:ext cx="838200" cy="228600"/>
          </a:xfrm>
        </p:spPr>
        <p:txBody>
          <a:bodyPr/>
          <a:lstStyle/>
          <a:p>
            <a:r>
              <a:rPr lang="cs-CZ" dirty="0" smtClean="0"/>
              <a:t>16.11.2018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Clarity 8.1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mtClean="0"/>
              <a:t>WHAT'S NEW</a:t>
            </a:r>
            <a:endParaRPr lang="cs-CZ" dirty="0" smtClean="0"/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648200"/>
          </a:xfrm>
        </p:spPr>
        <p:txBody>
          <a:bodyPr/>
          <a:lstStyle/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Control analysis </a:t>
            </a:r>
            <a:r>
              <a:rPr lang="cs-CZ" sz="2800" dirty="0" smtClean="0"/>
              <a:t>directly from Instrument window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Instrument window </a:t>
            </a:r>
            <a:r>
              <a:rPr lang="cs-CZ" sz="2800" b="1" dirty="0" smtClean="0"/>
              <a:t>tooltips</a:t>
            </a:r>
            <a:r>
              <a:rPr lang="cs-CZ" sz="2800" dirty="0" smtClean="0"/>
              <a:t> for fast overview</a:t>
            </a:r>
            <a:endParaRPr lang="cs-CZ" sz="2800" dirty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dirty="0" smtClean="0"/>
              <a:t>Improvements in </a:t>
            </a:r>
            <a:r>
              <a:rPr lang="cs-CZ" sz="2800" b="1" smtClean="0"/>
              <a:t>MS</a:t>
            </a:r>
            <a:r>
              <a:rPr lang="cs-CZ" sz="2800" smtClean="0"/>
              <a:t> </a:t>
            </a:r>
            <a:r>
              <a:rPr lang="en-US" sz="2800"/>
              <a:t>e</a:t>
            </a:r>
            <a:r>
              <a:rPr lang="cs-CZ" sz="2800" smtClean="0"/>
              <a:t>xtension</a:t>
            </a:r>
            <a:endParaRPr lang="cs-CZ" sz="2800" dirty="0" smtClean="0"/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Documentation</a:t>
            </a:r>
            <a:r>
              <a:rPr lang="cs-CZ" sz="2800" dirty="0" smtClean="0"/>
              <a:t> at your fingertips</a:t>
            </a:r>
          </a:p>
          <a:p>
            <a:pPr marL="457200" indent="-457200">
              <a:spcBef>
                <a:spcPts val="0"/>
              </a:spcBef>
              <a:spcAft>
                <a:spcPts val="30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800" b="1" dirty="0" smtClean="0"/>
              <a:t>New</a:t>
            </a:r>
            <a:r>
              <a:rPr lang="cs-CZ" sz="2800" dirty="0" smtClean="0"/>
              <a:t> </a:t>
            </a:r>
            <a:r>
              <a:rPr lang="en-US" sz="2800" dirty="0" smtClean="0"/>
              <a:t>and </a:t>
            </a:r>
            <a:r>
              <a:rPr lang="en-US" sz="2800" b="1" dirty="0" smtClean="0"/>
              <a:t>updated</a:t>
            </a:r>
            <a:r>
              <a:rPr lang="en-US" sz="2800" dirty="0" smtClean="0"/>
              <a:t> control</a:t>
            </a:r>
            <a:r>
              <a:rPr lang="cs-CZ" sz="2800" dirty="0" smtClean="0"/>
              <a:t> modules</a:t>
            </a:r>
            <a:endParaRPr lang="en-US" sz="2800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What is new </a:t>
            </a:r>
            <a:r>
              <a:rPr lang="cs-CZ" dirty="0" smtClean="0"/>
              <a:t>in </a:t>
            </a:r>
            <a:r>
              <a:rPr lang="en-US" dirty="0" smtClean="0"/>
              <a:t>Clarity</a:t>
            </a:r>
            <a:r>
              <a:rPr lang="cs-CZ" dirty="0" smtClean="0"/>
              <a:t> 8.1</a:t>
            </a:r>
            <a:endParaRPr lang="cs-CZ" dirty="0"/>
          </a:p>
        </p:txBody>
      </p:sp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Analysis Control</a:t>
            </a:r>
            <a:endParaRPr lang="cs-CZ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Documentation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Tooltips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Clarity allows to control analysis directly from the Instrument window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48933"/>
            <a:ext cx="5400000" cy="3619505"/>
          </a:xfrm>
          <a:prstGeom prst="rect">
            <a:avLst/>
          </a:prstGeom>
        </p:spPr>
      </p:pic>
      <p:pic>
        <p:nvPicPr>
          <p:cNvPr id="20" name="Picture 19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42029" y="5033471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48933"/>
            <a:ext cx="5400000" cy="3619505"/>
          </a:xfrm>
          <a:prstGeom prst="rect">
            <a:avLst/>
          </a:prstGeom>
        </p:spPr>
      </p:pic>
      <p:pic>
        <p:nvPicPr>
          <p:cNvPr id="21" name="Picture 20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40319" y="5033903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495"/>
            <a:ext cx="5400000" cy="3619505"/>
          </a:xfrm>
          <a:prstGeom prst="rect">
            <a:avLst/>
          </a:prstGeom>
        </p:spPr>
      </p:pic>
      <p:pic>
        <p:nvPicPr>
          <p:cNvPr id="22" name="Picture 21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4429" y="5185871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857495"/>
            <a:ext cx="5400000" cy="3619505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5994429" y="1976063"/>
            <a:ext cx="2964600" cy="838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z="20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Start Single Analysis</a:t>
            </a:r>
            <a:endParaRPr lang="en-US" sz="2000" dirty="0" smtClean="0">
              <a:solidFill>
                <a:prstClr val="white"/>
              </a:solidFill>
              <a:effectLst>
                <a:outerShdw blurRad="38100" dist="254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994429" y="1968860"/>
            <a:ext cx="2964600" cy="838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z="20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Stop Analysis</a:t>
            </a:r>
            <a:endParaRPr lang="en-US" sz="2000" dirty="0" smtClean="0">
              <a:solidFill>
                <a:prstClr val="white"/>
              </a:solidFill>
              <a:effectLst>
                <a:outerShdw blurRad="38100" dist="254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994429" y="1976063"/>
            <a:ext cx="2964600" cy="838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z="20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Start Opened Sequence</a:t>
            </a:r>
            <a:endParaRPr lang="en-US" sz="2000" dirty="0" smtClean="0">
              <a:solidFill>
                <a:prstClr val="white"/>
              </a:solidFill>
              <a:effectLst>
                <a:outerShdw blurRad="38100" dist="254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92 0.01296 C -0.00833 0.00695 -0.03507 0.00232 -0.05278 -0.0169 C -0.07049 -0.03541 -0.08351 -0.08588 -0.08715 -0.1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93 0.01296 C -0.00833 0.00695 -0.03507 0.00232 -0.05278 -0.0169 C -0.07048 -0.03541 -0.0835 -0.08588 -0.08716 -0.1 " pathEditMode="relative" rAng="0" ptsTypes="AAA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58 -0.0074 C 0.01232 -0.01342 -0.01441 -0.01805 -0.03212 -0.03726 C -0.04983 -0.05578 -0.06285 -0.10625 -0.0665 -0.12037 " pathEditMode="relative" rAng="0" ptsTypes="AAA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24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Analysis Control</a:t>
            </a:r>
            <a:endParaRPr lang="cs-CZ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Documentation</a:t>
            </a:r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Tooltips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Additional Acquisition Controls toolbar may be added into the Instrument window</a:t>
            </a:r>
          </a:p>
          <a:p>
            <a:pPr marL="800100" lvl="1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Go to menu Settings – Toolbars – Acquisition Controls</a:t>
            </a:r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750" y="2961780"/>
            <a:ext cx="5400000" cy="36195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48" y="2961780"/>
            <a:ext cx="5400000" cy="3836842"/>
          </a:xfrm>
          <a:prstGeom prst="rect">
            <a:avLst/>
          </a:prstGeom>
        </p:spPr>
      </p:pic>
      <p:pic>
        <p:nvPicPr>
          <p:cNvPr id="27" name="Picture 26" descr="Cursor-fing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99900" y="4699138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le 6"/>
          <p:cNvSpPr/>
          <p:nvPr/>
        </p:nvSpPr>
        <p:spPr>
          <a:xfrm>
            <a:off x="1870750" y="3429000"/>
            <a:ext cx="2015450" cy="228600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694192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C -0.02725 -0.00602 -0.05399 -0.01065 -0.0717 -0.02986 C -0.08941 -0.04838 -0.10243 -0.09884 -0.10607 -0.11296 " pathEditMode="relative" rAng="0" ptsTypes="AAA">
                                      <p:cBhvr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 bldLvl="2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8500" y="1014879"/>
            <a:ext cx="8227000" cy="1271121"/>
          </a:xfrm>
        </p:spPr>
        <p:txBody>
          <a:bodyPr/>
          <a:lstStyle/>
          <a:p>
            <a:pPr marL="0" indent="0">
              <a:buClr>
                <a:srgbClr val="E46C0A"/>
              </a:buClr>
            </a:pPr>
            <a:r>
              <a:rPr lang="cs-CZ" dirty="0" smtClean="0"/>
              <a:t>Quickly overview files opened in different places</a:t>
            </a:r>
          </a:p>
          <a:p>
            <a:pPr lvl="1">
              <a:buClr>
                <a:srgbClr val="E46C0A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Just move mouse cursor over large tile icons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Tooltips</a:t>
            </a:r>
            <a:endParaRPr lang="cs-CZ" sz="16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Analysis Control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Documentation</a:t>
            </a: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00" y="2286000"/>
            <a:ext cx="5400000" cy="36195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00" y="2286000"/>
            <a:ext cx="5400000" cy="36195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897" y="2296274"/>
            <a:ext cx="5400000" cy="361950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04" y="2296274"/>
            <a:ext cx="5400000" cy="361950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48" y="2296274"/>
            <a:ext cx="5400000" cy="361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3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60800" y="838200"/>
            <a:ext cx="8229600" cy="1143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cs-CZ" dirty="0" smtClean="0"/>
              <a:t>Support to add temporary m/z signal manually in order to create a new signal with user defined m/z values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MS</a:t>
            </a:r>
            <a:endParaRPr lang="cs-CZ" sz="1600" dirty="0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Analysis Control</a:t>
            </a:r>
            <a:endParaRPr lang="en-US" sz="1600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Tooltips</a:t>
            </a:r>
            <a:endParaRPr lang="cs-CZ" sz="1600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Documentation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900" y="2110483"/>
            <a:ext cx="5867400" cy="465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04800" y="838200"/>
            <a:ext cx="855950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New Documentation directory in the Clarity installation</a:t>
            </a:r>
          </a:p>
          <a:p>
            <a:pPr lvl="1">
              <a:spcAft>
                <a:spcPts val="600"/>
              </a:spcAft>
              <a:buClr>
                <a:schemeClr val="accent6"/>
              </a:buClr>
            </a:pPr>
            <a:r>
              <a:rPr lang="en-US" sz="2400" dirty="0" smtClean="0"/>
              <a:t>- </a:t>
            </a:r>
            <a:r>
              <a:rPr lang="cs-CZ" sz="2400" dirty="0" smtClean="0"/>
              <a:t>Place with all PDF </a:t>
            </a:r>
            <a:r>
              <a:rPr lang="cs-CZ" sz="2400" dirty="0" smtClean="0"/>
              <a:t>documentation</a:t>
            </a:r>
            <a:endParaRPr lang="cs-CZ" sz="2400" dirty="0" smtClean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864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 smtClean="0"/>
              <a:t>Documentation</a:t>
            </a:r>
            <a:endParaRPr lang="cs-CZ" sz="160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15200" y="19683"/>
            <a:ext cx="1836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25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Analysis Control</a:t>
            </a:r>
            <a:endParaRPr lang="en-US" sz="16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Tooltips</a:t>
            </a:r>
            <a:endParaRPr lang="cs-CZ" sz="1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81800"/>
            <a:ext cx="6096000" cy="304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400" y="3733800"/>
            <a:ext cx="6098400" cy="304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308000" y="19683"/>
            <a:ext cx="1836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600" dirty="0"/>
              <a:t>New </a:t>
            </a:r>
            <a:r>
              <a:rPr lang="cs-CZ" sz="1600" dirty="0" err="1" smtClean="0"/>
              <a:t>Control</a:t>
            </a:r>
            <a:r>
              <a:rPr lang="cs-CZ" sz="1600" dirty="0" smtClean="0"/>
              <a:t> </a:t>
            </a:r>
            <a:r>
              <a:rPr lang="cs-CZ" sz="1600" dirty="0" err="1" smtClean="0"/>
              <a:t>Modules</a:t>
            </a:r>
            <a:endParaRPr lang="en-US" sz="1600" dirty="0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2362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Analytik Jena </a:t>
            </a:r>
            <a:r>
              <a:rPr lang="cs-CZ" dirty="0" smtClean="0"/>
              <a:t>– PlasmaQuant MS 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Analytical Technologies</a:t>
            </a:r>
            <a:r>
              <a:rPr lang="en-US" dirty="0" smtClean="0"/>
              <a:t>–</a:t>
            </a:r>
            <a:r>
              <a:rPr lang="cs-CZ" dirty="0" smtClean="0"/>
              <a:t> iHPLC 3000</a:t>
            </a:r>
            <a:r>
              <a:rPr lang="en-US" dirty="0" smtClean="0"/>
              <a:t> </a:t>
            </a:r>
            <a:r>
              <a:rPr lang="cs-CZ" dirty="0" smtClean="0"/>
              <a:t>Plus 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b="1" dirty="0" smtClean="0"/>
              <a:t>Agilent ICF</a:t>
            </a:r>
            <a:r>
              <a:rPr lang="en-US" dirty="0" smtClean="0"/>
              <a:t> – </a:t>
            </a:r>
            <a:r>
              <a:rPr lang="cs-CZ" dirty="0"/>
              <a:t>support for overlap injection for selected </a:t>
            </a:r>
            <a:r>
              <a:rPr lang="cs-CZ" dirty="0" smtClean="0"/>
              <a:t>samplers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endParaRPr lang="en-US" sz="2000" dirty="0" smtClean="0"/>
          </a:p>
          <a:p>
            <a:pPr marL="0" lvl="0" indent="0"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</a:pPr>
            <a:r>
              <a:rPr lang="en-US" sz="2000" dirty="0" smtClean="0"/>
              <a:t>… and many other control modules have been updated</a:t>
            </a:r>
            <a:endParaRPr lang="en-US" sz="2800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4450158"/>
            <a:ext cx="2828683" cy="212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86996" y="4030792"/>
            <a:ext cx="2522408" cy="252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3200" y="4135949"/>
            <a:ext cx="1962135" cy="246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Placeholder 2"/>
          <p:cNvSpPr txBox="1">
            <a:spLocks/>
          </p:cNvSpPr>
          <p:nvPr/>
        </p:nvSpPr>
        <p:spPr>
          <a:xfrm>
            <a:off x="36576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MS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Analysis Control</a:t>
            </a:r>
            <a:endParaRPr lang="en-US" sz="1600" dirty="0"/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1828800" y="19683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Tooltips</a:t>
            </a:r>
            <a:endParaRPr lang="cs-CZ" sz="1600" dirty="0"/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5493600" y="27432"/>
            <a:ext cx="1836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600" dirty="0" smtClean="0"/>
              <a:t>Documentation</a:t>
            </a:r>
          </a:p>
        </p:txBody>
      </p:sp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12592</TotalTime>
  <Words>203</Words>
  <Application>Microsoft Office PowerPoint</Application>
  <PresentationFormat>On-screen Show (4:3)</PresentationFormat>
  <Paragraphs>58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Verdana</vt:lpstr>
      <vt:lpstr>Myriad Pro Light</vt:lpstr>
      <vt:lpstr>Arial</vt:lpstr>
      <vt:lpstr>Wingdings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Pesta@dataapex.com</dc:creator>
  <cp:lastModifiedBy>Pešta Marek</cp:lastModifiedBy>
  <cp:revision>885</cp:revision>
  <cp:lastPrinted>2016-05-24T13:59:48Z</cp:lastPrinted>
  <dcterms:created xsi:type="dcterms:W3CDTF">2013-02-04T15:25:15Z</dcterms:created>
  <dcterms:modified xsi:type="dcterms:W3CDTF">2018-11-16T11:03:34Z</dcterms:modified>
</cp:coreProperties>
</file>