
<file path=[Content_Types].xml><?xml version="1.0" encoding="utf-8"?>
<Types xmlns="http://schemas.openxmlformats.org/package/2006/content-types">
  <Default Extension="fntdata" ContentType="application/x-fontdata"/>
  <Default Extension="jpeg" ContentType="image/jpeg"/>
  <Default Extension="mp3" ContentType="audio/m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notesSlides/notesSlide6.xml" ContentType="application/vnd.openxmlformats-officedocument.presentationml.notesSlide+xml"/>
  <Override PartName="/ppt/tags/tag7.xml" ContentType="application/vnd.openxmlformats-officedocument.presentationml.tags+xml"/>
  <Override PartName="/ppt/notesSlides/notesSlide7.xml" ContentType="application/vnd.openxmlformats-officedocument.presentationml.notesSlide+xml"/>
  <Override PartName="/ppt/tags/tag8.xml" ContentType="application/vnd.openxmlformats-officedocument.presentationml.tags+xml"/>
  <Override PartName="/ppt/notesSlides/notesSlide8.xml" ContentType="application/vnd.openxmlformats-officedocument.presentationml.notesSlide+xml"/>
  <Override PartName="/ppt/tags/tag9.xml" ContentType="application/vnd.openxmlformats-officedocument.presentationml.tags+xml"/>
  <Override PartName="/ppt/notesSlides/notesSlide9.xml" ContentType="application/vnd.openxmlformats-officedocument.presentationml.notesSlide+xml"/>
  <Override PartName="/ppt/tags/tag10.xml" ContentType="application/vnd.openxmlformats-officedocument.presentationml.tags+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1"/>
  </p:sldMasterIdLst>
  <p:notesMasterIdLst>
    <p:notesMasterId r:id="rId12"/>
  </p:notesMasterIdLst>
  <p:sldIdLst>
    <p:sldId id="261" r:id="rId2"/>
    <p:sldId id="280" r:id="rId3"/>
    <p:sldId id="281" r:id="rId4"/>
    <p:sldId id="295" r:id="rId5"/>
    <p:sldId id="289" r:id="rId6"/>
    <p:sldId id="290" r:id="rId7"/>
    <p:sldId id="296" r:id="rId8"/>
    <p:sldId id="292" r:id="rId9"/>
    <p:sldId id="293" r:id="rId10"/>
    <p:sldId id="294" r:id="rId11"/>
  </p:sldIdLst>
  <p:sldSz cx="12192000" cy="6858000"/>
  <p:notesSz cx="6858000" cy="9144000"/>
  <p:embeddedFontLst>
    <p:embeddedFont>
      <p:font typeface="Myriad Pro Light" panose="020B0403030403020204" pitchFamily="34" charset="0"/>
      <p:regular r:id="rId13"/>
      <p:bold r:id="rId14"/>
      <p:italic r:id="rId15"/>
      <p:boldItalic r:id="rId16"/>
    </p:embeddedFont>
  </p:embeddedFontLst>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1404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838" autoAdjust="0"/>
    <p:restoredTop sz="83192" autoAdjust="0"/>
  </p:normalViewPr>
  <p:slideViewPr>
    <p:cSldViewPr snapToGrid="0">
      <p:cViewPr varScale="1">
        <p:scale>
          <a:sx n="102" d="100"/>
          <a:sy n="102" d="100"/>
        </p:scale>
        <p:origin x="882" y="96"/>
      </p:cViewPr>
      <p:guideLst/>
    </p:cSldViewPr>
  </p:slideViewPr>
  <p:outlineViewPr>
    <p:cViewPr>
      <p:scale>
        <a:sx n="33" d="100"/>
        <a:sy n="33" d="100"/>
      </p:scale>
      <p:origin x="0" y="0"/>
    </p:cViewPr>
  </p:outlineViewPr>
  <p:notesTextViewPr>
    <p:cViewPr>
      <p:scale>
        <a:sx n="3" d="2"/>
        <a:sy n="3" d="2"/>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8C904B-3868-4955-9680-83F6A8CD3A5F}" type="datetimeFigureOut">
              <a:rPr lang="cs-CZ" smtClean="0"/>
              <a:t>29.05.2025</a:t>
            </a:fld>
            <a:endParaRPr lang="cs-CZ"/>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2DA315-1DC6-442A-A77D-F7795D65838E}" type="slidenum">
              <a:rPr lang="cs-CZ" smtClean="0"/>
              <a:t>‹#›</a:t>
            </a:fld>
            <a:endParaRPr lang="cs-CZ"/>
          </a:p>
        </p:txBody>
      </p:sp>
    </p:spTree>
    <p:extLst>
      <p:ext uri="{BB962C8B-B14F-4D97-AF65-F5344CB8AC3E}">
        <p14:creationId xmlns:p14="http://schemas.microsoft.com/office/powerpoint/2010/main" val="14858518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en-US" dirty="0"/>
              <a:t>Hello, we’re excited to introduce the latest version of the Clarity Chromatography software. Lets take a quick look at what’s new and how it can make your work faster, easier, and more flexible.</a:t>
            </a:r>
          </a:p>
        </p:txBody>
      </p:sp>
      <p:sp>
        <p:nvSpPr>
          <p:cNvPr id="4" name="Zástupný symbol pro číslo snímku 3"/>
          <p:cNvSpPr>
            <a:spLocks noGrp="1"/>
          </p:cNvSpPr>
          <p:nvPr>
            <p:ph type="sldNum" sz="quarter" idx="5"/>
          </p:nvPr>
        </p:nvSpPr>
        <p:spPr/>
        <p:txBody>
          <a:bodyPr/>
          <a:lstStyle/>
          <a:p>
            <a:fld id="{632DA315-1DC6-442A-A77D-F7795D65838E}" type="slidenum">
              <a:rPr lang="cs-CZ" smtClean="0"/>
              <a:t>1</a:t>
            </a:fld>
            <a:endParaRPr lang="cs-CZ"/>
          </a:p>
        </p:txBody>
      </p:sp>
    </p:spTree>
    <p:extLst>
      <p:ext uri="{BB962C8B-B14F-4D97-AF65-F5344CB8AC3E}">
        <p14:creationId xmlns:p14="http://schemas.microsoft.com/office/powerpoint/2010/main" val="26505966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en-US" dirty="0"/>
              <a:t>Clarity 10.1 lets you use internal standards from a different signal - perfect for more complex workflows. You’ll also get a brand-new R-squared value in calibration for better data insight.</a:t>
            </a:r>
          </a:p>
          <a:p>
            <a:r>
              <a:rPr lang="en-US" dirty="0"/>
              <a:t>We’ve made signing chromatograms more robust and reliable. Installation Qualification is now just one click away, right from the main window. And of course, you’ll find new and updated control modules ready to support your hardware.</a:t>
            </a:r>
          </a:p>
        </p:txBody>
      </p:sp>
      <p:sp>
        <p:nvSpPr>
          <p:cNvPr id="4" name="Zástupný symbol pro číslo snímku 3"/>
          <p:cNvSpPr>
            <a:spLocks noGrp="1"/>
          </p:cNvSpPr>
          <p:nvPr>
            <p:ph type="sldNum" sz="quarter" idx="5"/>
          </p:nvPr>
        </p:nvSpPr>
        <p:spPr/>
        <p:txBody>
          <a:bodyPr/>
          <a:lstStyle/>
          <a:p>
            <a:fld id="{632DA315-1DC6-442A-A77D-F7795D65838E}" type="slidenum">
              <a:rPr lang="cs-CZ" smtClean="0"/>
              <a:t>2</a:t>
            </a:fld>
            <a:endParaRPr lang="cs-CZ"/>
          </a:p>
        </p:txBody>
      </p:sp>
    </p:spTree>
    <p:extLst>
      <p:ext uri="{BB962C8B-B14F-4D97-AF65-F5344CB8AC3E}">
        <p14:creationId xmlns:p14="http://schemas.microsoft.com/office/powerpoint/2010/main" val="18594660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en-US" dirty="0"/>
              <a:t>In workflows like ICP-MS speciation, some signals don’t contain an ISTD peak. Clarity 10.1 lets you assign internal standards from another signal in the same chromatogram. This option is enabled in the Calibration Options dialog. Once set, it becomes available in the Calibration Summary Table—and applied ISTDs are clearly shown in the chromatogram’s Results tab.</a:t>
            </a:r>
          </a:p>
        </p:txBody>
      </p:sp>
      <p:sp>
        <p:nvSpPr>
          <p:cNvPr id="4" name="Zástupný symbol pro číslo snímku 3"/>
          <p:cNvSpPr>
            <a:spLocks noGrp="1"/>
          </p:cNvSpPr>
          <p:nvPr>
            <p:ph type="sldNum" sz="quarter" idx="5"/>
          </p:nvPr>
        </p:nvSpPr>
        <p:spPr/>
        <p:txBody>
          <a:bodyPr/>
          <a:lstStyle/>
          <a:p>
            <a:fld id="{632DA315-1DC6-442A-A77D-F7795D65838E}" type="slidenum">
              <a:rPr lang="cs-CZ" smtClean="0"/>
              <a:t>3</a:t>
            </a:fld>
            <a:endParaRPr lang="cs-CZ"/>
          </a:p>
        </p:txBody>
      </p:sp>
    </p:spTree>
    <p:extLst>
      <p:ext uri="{BB962C8B-B14F-4D97-AF65-F5344CB8AC3E}">
        <p14:creationId xmlns:p14="http://schemas.microsoft.com/office/powerpoint/2010/main" val="14546529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en-US" dirty="0"/>
              <a:t>We’ve added the Determination Coefficient—R squared—alongside the existing Correlation Coefficient. Both values are available in the calibration curve section of each compound tab in the calibration window. The R² value gives you deeper insight into how well your curve fits the data, and is especially useful for validation and method development. It’s calculated automatically using the formula shown on screen.</a:t>
            </a:r>
          </a:p>
        </p:txBody>
      </p:sp>
      <p:sp>
        <p:nvSpPr>
          <p:cNvPr id="4" name="Zástupný symbol pro číslo snímku 3"/>
          <p:cNvSpPr>
            <a:spLocks noGrp="1"/>
          </p:cNvSpPr>
          <p:nvPr>
            <p:ph type="sldNum" sz="quarter" idx="5"/>
          </p:nvPr>
        </p:nvSpPr>
        <p:spPr/>
        <p:txBody>
          <a:bodyPr/>
          <a:lstStyle/>
          <a:p>
            <a:fld id="{632DA315-1DC6-442A-A77D-F7795D65838E}" type="slidenum">
              <a:rPr lang="cs-CZ" smtClean="0"/>
              <a:t>4</a:t>
            </a:fld>
            <a:endParaRPr lang="cs-CZ"/>
          </a:p>
        </p:txBody>
      </p:sp>
    </p:spTree>
    <p:extLst>
      <p:ext uri="{BB962C8B-B14F-4D97-AF65-F5344CB8AC3E}">
        <p14:creationId xmlns:p14="http://schemas.microsoft.com/office/powerpoint/2010/main" val="28651557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en-US" dirty="0"/>
              <a:t>We’ve improved how Clarity communicates calibration setup issues. Relevant warning messages are now displayed also above the Calibration Summary Table</a:t>
            </a:r>
            <a:r>
              <a:rPr lang="cs-CZ" dirty="0"/>
              <a:t>, </a:t>
            </a:r>
            <a:r>
              <a:rPr lang="en-US" dirty="0"/>
              <a:t>not just above the Results Table. These messages are more specific and informative than before. If more than two warnings need to be shown, you’ll see an ellipsis—and all details are available by hovering over the warning area as a tooltip.</a:t>
            </a:r>
          </a:p>
        </p:txBody>
      </p:sp>
      <p:sp>
        <p:nvSpPr>
          <p:cNvPr id="4" name="Zástupný symbol pro číslo snímku 3"/>
          <p:cNvSpPr>
            <a:spLocks noGrp="1"/>
          </p:cNvSpPr>
          <p:nvPr>
            <p:ph type="sldNum" sz="quarter" idx="5"/>
          </p:nvPr>
        </p:nvSpPr>
        <p:spPr/>
        <p:txBody>
          <a:bodyPr/>
          <a:lstStyle/>
          <a:p>
            <a:fld id="{632DA315-1DC6-442A-A77D-F7795D65838E}" type="slidenum">
              <a:rPr lang="cs-CZ" smtClean="0"/>
              <a:t>5</a:t>
            </a:fld>
            <a:endParaRPr lang="cs-CZ"/>
          </a:p>
        </p:txBody>
      </p:sp>
    </p:spTree>
    <p:extLst>
      <p:ext uri="{BB962C8B-B14F-4D97-AF65-F5344CB8AC3E}">
        <p14:creationId xmlns:p14="http://schemas.microsoft.com/office/powerpoint/2010/main" val="28606105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en-US" dirty="0"/>
              <a:t>We’ve also improved how Clarity communicates the use of blanks during calibration. Blanks are only included when "Ignore Origin" is selected, and ignored when using "Compute with Origin" or "Curve passes through Origin" options. When you manually set a conflicting configuration, Clarity now displays a warning to clearly indicate that the blank won’t be used. This ensures that the calibration behavior is more transparent and easier to understand.</a:t>
            </a:r>
          </a:p>
        </p:txBody>
      </p:sp>
      <p:sp>
        <p:nvSpPr>
          <p:cNvPr id="4" name="Zástupný symbol pro číslo snímku 3"/>
          <p:cNvSpPr>
            <a:spLocks noGrp="1"/>
          </p:cNvSpPr>
          <p:nvPr>
            <p:ph type="sldNum" sz="quarter" idx="5"/>
          </p:nvPr>
        </p:nvSpPr>
        <p:spPr/>
        <p:txBody>
          <a:bodyPr/>
          <a:lstStyle/>
          <a:p>
            <a:fld id="{632DA315-1DC6-442A-A77D-F7795D65838E}" type="slidenum">
              <a:rPr lang="cs-CZ" smtClean="0"/>
              <a:t>6</a:t>
            </a:fld>
            <a:endParaRPr lang="cs-CZ"/>
          </a:p>
        </p:txBody>
      </p:sp>
    </p:spTree>
    <p:extLst>
      <p:ext uri="{BB962C8B-B14F-4D97-AF65-F5344CB8AC3E}">
        <p14:creationId xmlns:p14="http://schemas.microsoft.com/office/powerpoint/2010/main" val="18198016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en-US" dirty="0"/>
              <a:t>In Clarity 10.1, working with signed chromatograms is now much clearer. Chromatograms opened with a linked calibration are always shown as 'Not Signed'. Once you sign the chromatogram, Clarity automatically switches the opening mode to 'Stored Calibration'— making sure you always see the signed version first. Even when opening a historical version, the software now correctly shows whether it was signed at the time, together with all the signature details.</a:t>
            </a:r>
          </a:p>
        </p:txBody>
      </p:sp>
      <p:sp>
        <p:nvSpPr>
          <p:cNvPr id="4" name="Zástupný symbol pro číslo snímku 3"/>
          <p:cNvSpPr>
            <a:spLocks noGrp="1"/>
          </p:cNvSpPr>
          <p:nvPr>
            <p:ph type="sldNum" sz="quarter" idx="5"/>
          </p:nvPr>
        </p:nvSpPr>
        <p:spPr/>
        <p:txBody>
          <a:bodyPr/>
          <a:lstStyle/>
          <a:p>
            <a:fld id="{632DA315-1DC6-442A-A77D-F7795D65838E}" type="slidenum">
              <a:rPr lang="cs-CZ" smtClean="0"/>
              <a:t>7</a:t>
            </a:fld>
            <a:endParaRPr lang="cs-CZ"/>
          </a:p>
        </p:txBody>
      </p:sp>
    </p:spTree>
    <p:extLst>
      <p:ext uri="{BB962C8B-B14F-4D97-AF65-F5344CB8AC3E}">
        <p14:creationId xmlns:p14="http://schemas.microsoft.com/office/powerpoint/2010/main" val="7230478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en-US" dirty="0"/>
              <a:t>Installation Qualification is now just one click away. You can run IQ directly from the main Clarity window—no need to go search the installation folder.</a:t>
            </a:r>
          </a:p>
        </p:txBody>
      </p:sp>
      <p:sp>
        <p:nvSpPr>
          <p:cNvPr id="4" name="Zástupný symbol pro číslo snímku 3"/>
          <p:cNvSpPr>
            <a:spLocks noGrp="1"/>
          </p:cNvSpPr>
          <p:nvPr>
            <p:ph type="sldNum" sz="quarter" idx="5"/>
          </p:nvPr>
        </p:nvSpPr>
        <p:spPr/>
        <p:txBody>
          <a:bodyPr/>
          <a:lstStyle/>
          <a:p>
            <a:fld id="{632DA315-1DC6-442A-A77D-F7795D65838E}" type="slidenum">
              <a:rPr lang="cs-CZ" smtClean="0"/>
              <a:t>8</a:t>
            </a:fld>
            <a:endParaRPr lang="cs-CZ"/>
          </a:p>
        </p:txBody>
      </p:sp>
    </p:spTree>
    <p:extLst>
      <p:ext uri="{BB962C8B-B14F-4D97-AF65-F5344CB8AC3E}">
        <p14:creationId xmlns:p14="http://schemas.microsoft.com/office/powerpoint/2010/main" val="27727185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a:buNone/>
            </a:pPr>
            <a:r>
              <a:rPr lang="en-US" dirty="0"/>
              <a:t>This version also includes new and updated control modules from </a:t>
            </a:r>
            <a:r>
              <a:rPr lang="en-US" dirty="0" err="1"/>
              <a:t>Axcend</a:t>
            </a:r>
            <a:r>
              <a:rPr lang="en-US" dirty="0"/>
              <a:t>, Ecom, Testa Analytical, Agilent, </a:t>
            </a:r>
            <a:r>
              <a:rPr lang="en-US" dirty="0" err="1"/>
              <a:t>Sykam</a:t>
            </a:r>
            <a:r>
              <a:rPr lang="en-US" dirty="0"/>
              <a:t>, and Young In </a:t>
            </a:r>
            <a:r>
              <a:rPr lang="en-US" dirty="0" err="1"/>
              <a:t>Chromass</a:t>
            </a:r>
            <a:r>
              <a:rPr lang="en-US" dirty="0"/>
              <a:t>.</a:t>
            </a:r>
            <a:br>
              <a:rPr lang="en-US" dirty="0"/>
            </a:br>
            <a:endParaRPr lang="en-US" dirty="0"/>
          </a:p>
          <a:p>
            <a:r>
              <a:rPr lang="en-US" dirty="0"/>
              <a:t>For a full list of changes, see </a:t>
            </a:r>
            <a:r>
              <a:rPr lang="en-US" i="1" dirty="0"/>
              <a:t>What’s New</a:t>
            </a:r>
            <a:r>
              <a:rPr lang="en-US" dirty="0"/>
              <a:t> in the </a:t>
            </a:r>
            <a:r>
              <a:rPr lang="cs-CZ" dirty="0" err="1"/>
              <a:t>About</a:t>
            </a:r>
            <a:r>
              <a:rPr lang="cs-CZ" dirty="0"/>
              <a:t> box </a:t>
            </a:r>
            <a:r>
              <a:rPr lang="cs-CZ" dirty="0" err="1"/>
              <a:t>available</a:t>
            </a:r>
            <a:r>
              <a:rPr lang="cs-CZ" dirty="0"/>
              <a:t> </a:t>
            </a:r>
            <a:r>
              <a:rPr lang="cs-CZ" dirty="0" err="1"/>
              <a:t>from</a:t>
            </a:r>
            <a:r>
              <a:rPr lang="cs-CZ" dirty="0"/>
              <a:t> </a:t>
            </a:r>
            <a:r>
              <a:rPr lang="cs-CZ" dirty="0" err="1"/>
              <a:t>the</a:t>
            </a:r>
            <a:r>
              <a:rPr lang="cs-CZ" dirty="0"/>
              <a:t> </a:t>
            </a:r>
            <a:r>
              <a:rPr lang="cs-CZ" dirty="0" err="1"/>
              <a:t>Help</a:t>
            </a:r>
            <a:r>
              <a:rPr lang="cs-CZ" dirty="0"/>
              <a:t> menu </a:t>
            </a:r>
            <a:r>
              <a:rPr lang="cs-CZ" dirty="0" err="1"/>
              <a:t>of</a:t>
            </a:r>
            <a:r>
              <a:rPr lang="cs-CZ" dirty="0"/>
              <a:t> </a:t>
            </a:r>
            <a:r>
              <a:rPr lang="cs-CZ" dirty="0" err="1"/>
              <a:t>the</a:t>
            </a:r>
            <a:r>
              <a:rPr lang="cs-CZ" dirty="0"/>
              <a:t> </a:t>
            </a:r>
            <a:r>
              <a:rPr lang="cs-CZ" dirty="0" err="1"/>
              <a:t>main</a:t>
            </a:r>
            <a:r>
              <a:rPr lang="cs-CZ" dirty="0"/>
              <a:t> </a:t>
            </a:r>
            <a:r>
              <a:rPr lang="cs-CZ" dirty="0" err="1"/>
              <a:t>Clarity</a:t>
            </a:r>
            <a:r>
              <a:rPr lang="cs-CZ" dirty="0"/>
              <a:t> </a:t>
            </a:r>
            <a:r>
              <a:rPr lang="cs-CZ" dirty="0" err="1"/>
              <a:t>window</a:t>
            </a:r>
            <a:r>
              <a:rPr lang="en-US" dirty="0"/>
              <a:t>.</a:t>
            </a:r>
          </a:p>
        </p:txBody>
      </p:sp>
      <p:sp>
        <p:nvSpPr>
          <p:cNvPr id="4" name="Zástupný symbol pro číslo snímku 3"/>
          <p:cNvSpPr>
            <a:spLocks noGrp="1"/>
          </p:cNvSpPr>
          <p:nvPr>
            <p:ph type="sldNum" sz="quarter" idx="5"/>
          </p:nvPr>
        </p:nvSpPr>
        <p:spPr/>
        <p:txBody>
          <a:bodyPr/>
          <a:lstStyle/>
          <a:p>
            <a:fld id="{632DA315-1DC6-442A-A77D-F7795D65838E}" type="slidenum">
              <a:rPr lang="cs-CZ" smtClean="0"/>
              <a:t>9</a:t>
            </a:fld>
            <a:endParaRPr lang="cs-CZ"/>
          </a:p>
        </p:txBody>
      </p:sp>
    </p:spTree>
    <p:extLst>
      <p:ext uri="{BB962C8B-B14F-4D97-AF65-F5344CB8AC3E}">
        <p14:creationId xmlns:p14="http://schemas.microsoft.com/office/powerpoint/2010/main" val="5947026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en-US" dirty="0"/>
              <a:t>Thank you for your interest in Clarity! Try Clarity 10.1 and unlock its full potential in your lab workflows. </a:t>
            </a:r>
            <a:r>
              <a:rPr lang="en-US"/>
              <a:t>If you’d like to learn more, feel free to contact us — we’re always happy to help!</a:t>
            </a:r>
          </a:p>
        </p:txBody>
      </p:sp>
      <p:sp>
        <p:nvSpPr>
          <p:cNvPr id="4" name="Zástupný symbol pro číslo snímku 3"/>
          <p:cNvSpPr>
            <a:spLocks noGrp="1"/>
          </p:cNvSpPr>
          <p:nvPr>
            <p:ph type="sldNum" sz="quarter" idx="5"/>
          </p:nvPr>
        </p:nvSpPr>
        <p:spPr/>
        <p:txBody>
          <a:bodyPr/>
          <a:lstStyle/>
          <a:p>
            <a:fld id="{632DA315-1DC6-442A-A77D-F7795D65838E}" type="slidenum">
              <a:rPr lang="cs-CZ" smtClean="0"/>
              <a:t>10</a:t>
            </a:fld>
            <a:endParaRPr lang="cs-CZ"/>
          </a:p>
        </p:txBody>
      </p:sp>
    </p:spTree>
    <p:extLst>
      <p:ext uri="{BB962C8B-B14F-4D97-AF65-F5344CB8AC3E}">
        <p14:creationId xmlns:p14="http://schemas.microsoft.com/office/powerpoint/2010/main" val="61744961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 START PAGE">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1E5B21BA-62E3-4F4F-BD3A-4F5EBF809380}"/>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Nadpis 1">
            <a:extLst>
              <a:ext uri="{FF2B5EF4-FFF2-40B4-BE49-F238E27FC236}">
                <a16:creationId xmlns:a16="http://schemas.microsoft.com/office/drawing/2014/main" id="{049C05DD-2522-4522-8D19-44E63AB77B55}"/>
              </a:ext>
            </a:extLst>
          </p:cNvPr>
          <p:cNvSpPr>
            <a:spLocks noGrp="1" noRot="1" noMove="1" noResize="1" noEditPoints="1" noAdjustHandles="1" noChangeArrowheads="1" noChangeShapeType="1"/>
          </p:cNvSpPr>
          <p:nvPr>
            <p:ph type="title" hasCustomPrompt="1"/>
          </p:nvPr>
        </p:nvSpPr>
        <p:spPr>
          <a:xfrm>
            <a:off x="3236259" y="3446129"/>
            <a:ext cx="8152466" cy="577081"/>
          </a:xfrm>
          <a:prstGeom prst="rect">
            <a:avLst/>
          </a:prstGeom>
        </p:spPr>
        <p:txBody>
          <a:bodyPr wrap="square">
            <a:spAutoFit/>
          </a:bodyPr>
          <a:lstStyle>
            <a:lvl1pPr algn="l">
              <a:defRPr sz="3500" b="1" cap="all" baseline="0">
                <a:solidFill>
                  <a:schemeClr val="tx2"/>
                </a:solidFill>
                <a:latin typeface="+mj-lt"/>
              </a:defRPr>
            </a:lvl1pPr>
          </a:lstStyle>
          <a:p>
            <a:r>
              <a:rPr lang="cs-CZ" dirty="0"/>
              <a:t>DISTRIBUTOR TRAINING</a:t>
            </a:r>
          </a:p>
        </p:txBody>
      </p:sp>
      <p:sp>
        <p:nvSpPr>
          <p:cNvPr id="18" name="Zástupný text 17">
            <a:extLst>
              <a:ext uri="{FF2B5EF4-FFF2-40B4-BE49-F238E27FC236}">
                <a16:creationId xmlns:a16="http://schemas.microsoft.com/office/drawing/2014/main" id="{797E7E18-8BC9-43A8-9381-37C0CFBF18DC}"/>
              </a:ext>
            </a:extLst>
          </p:cNvPr>
          <p:cNvSpPr>
            <a:spLocks noGrp="1" noRot="1" noMove="1" noResize="1" noEditPoints="1" noAdjustHandles="1" noChangeArrowheads="1" noChangeShapeType="1"/>
          </p:cNvSpPr>
          <p:nvPr>
            <p:ph type="body" sz="quarter" idx="10" hasCustomPrompt="1"/>
          </p:nvPr>
        </p:nvSpPr>
        <p:spPr>
          <a:xfrm>
            <a:off x="3236259" y="4023210"/>
            <a:ext cx="8152465" cy="424732"/>
          </a:xfrm>
          <a:prstGeom prst="rect">
            <a:avLst/>
          </a:prstGeom>
        </p:spPr>
        <p:txBody>
          <a:bodyPr wrap="square">
            <a:spAutoFit/>
          </a:bodyPr>
          <a:lstStyle>
            <a:lvl1pPr marL="0" indent="0" algn="l">
              <a:buFontTx/>
              <a:buNone/>
              <a:defRPr sz="2400" b="0" cap="all" baseline="0">
                <a:solidFill>
                  <a:schemeClr val="tx2"/>
                </a:solidFill>
                <a:latin typeface="+mj-lt"/>
              </a:defRPr>
            </a:lvl1pPr>
          </a:lstStyle>
          <a:p>
            <a:pPr lvl="0"/>
            <a:r>
              <a:rPr lang="cs-CZ" dirty="0"/>
              <a:t>CLARITY EXTENSIONS</a:t>
            </a:r>
          </a:p>
        </p:txBody>
      </p:sp>
      <p:sp>
        <p:nvSpPr>
          <p:cNvPr id="5" name="Slide Number Placeholder 4">
            <a:extLst>
              <a:ext uri="{FF2B5EF4-FFF2-40B4-BE49-F238E27FC236}">
                <a16:creationId xmlns:a16="http://schemas.microsoft.com/office/drawing/2014/main" id="{C3030FAB-F04A-2EF7-FFC4-10A5DD20C685}"/>
              </a:ext>
            </a:extLst>
          </p:cNvPr>
          <p:cNvSpPr>
            <a:spLocks noGrp="1"/>
          </p:cNvSpPr>
          <p:nvPr>
            <p:ph type="sldNum" sz="quarter" idx="13"/>
          </p:nvPr>
        </p:nvSpPr>
        <p:spPr/>
        <p:txBody>
          <a:bodyPr/>
          <a:lstStyle/>
          <a:p>
            <a:r>
              <a:rPr lang="cs-CZ"/>
              <a:t>PAGE </a:t>
            </a:r>
            <a:fld id="{E08564C2-4D39-4FB8-BC8F-9F8407FFF6BF}" type="slidenum">
              <a:rPr lang="cs-CZ" smtClean="0"/>
              <a:pPr/>
              <a:t>‹#›</a:t>
            </a:fld>
            <a:endParaRPr lang="cs-CZ"/>
          </a:p>
        </p:txBody>
      </p:sp>
      <p:sp>
        <p:nvSpPr>
          <p:cNvPr id="6" name="Footer Placeholder 5">
            <a:extLst>
              <a:ext uri="{FF2B5EF4-FFF2-40B4-BE49-F238E27FC236}">
                <a16:creationId xmlns:a16="http://schemas.microsoft.com/office/drawing/2014/main" id="{BDF7F6B7-A1B5-65E2-B6DE-02477AF2F575}"/>
              </a:ext>
            </a:extLst>
          </p:cNvPr>
          <p:cNvSpPr>
            <a:spLocks noGrp="1"/>
          </p:cNvSpPr>
          <p:nvPr>
            <p:ph type="ftr" sz="quarter" idx="14"/>
          </p:nvPr>
        </p:nvSpPr>
        <p:spPr/>
        <p:txBody>
          <a:bodyPr/>
          <a:lstStyle/>
          <a:p>
            <a:r>
              <a:rPr lang="cs-CZ" dirty="0"/>
              <a:t>P063/100A 20/05/2025</a:t>
            </a:r>
          </a:p>
        </p:txBody>
      </p:sp>
    </p:spTree>
    <p:extLst>
      <p:ext uri="{BB962C8B-B14F-4D97-AF65-F5344CB8AC3E}">
        <p14:creationId xmlns:p14="http://schemas.microsoft.com/office/powerpoint/2010/main" val="4203962173"/>
      </p:ext>
    </p:extLst>
  </p:cSld>
  <p:clrMapOvr>
    <a:masterClrMapping/>
  </p:clrMapOvr>
  <p:transition>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 CONTENT GRAY">
    <p:spTree>
      <p:nvGrpSpPr>
        <p:cNvPr id="1" name=""/>
        <p:cNvGrpSpPr/>
        <p:nvPr/>
      </p:nvGrpSpPr>
      <p:grpSpPr>
        <a:xfrm>
          <a:off x="0" y="0"/>
          <a:ext cx="0" cy="0"/>
          <a:chOff x="0" y="0"/>
          <a:chExt cx="0" cy="0"/>
        </a:xfrm>
      </p:grpSpPr>
      <p:pic>
        <p:nvPicPr>
          <p:cNvPr id="10" name="Obrázek 9">
            <a:extLst>
              <a:ext uri="{FF2B5EF4-FFF2-40B4-BE49-F238E27FC236}">
                <a16:creationId xmlns:a16="http://schemas.microsoft.com/office/drawing/2014/main" id="{D99ACFDD-2759-41EB-BB82-6A1DD030896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13" name="Zástupný text 12">
            <a:extLst>
              <a:ext uri="{FF2B5EF4-FFF2-40B4-BE49-F238E27FC236}">
                <a16:creationId xmlns:a16="http://schemas.microsoft.com/office/drawing/2014/main" id="{23DABE3B-6B7D-41E0-ADF8-25408FAE57CF}"/>
              </a:ext>
            </a:extLst>
          </p:cNvPr>
          <p:cNvSpPr>
            <a:spLocks noGrp="1"/>
          </p:cNvSpPr>
          <p:nvPr>
            <p:ph type="body" sz="quarter" idx="10" hasCustomPrompt="1"/>
          </p:nvPr>
        </p:nvSpPr>
        <p:spPr>
          <a:xfrm>
            <a:off x="1448782" y="1630428"/>
            <a:ext cx="9921834" cy="2095102"/>
          </a:xfrm>
          <a:prstGeom prst="rect">
            <a:avLst/>
          </a:prstGeom>
        </p:spPr>
        <p:txBody>
          <a:bodyPr tIns="90000" bIns="90000">
            <a:spAutoFit/>
          </a:bodyPr>
          <a:lstStyle>
            <a:lvl1pPr marL="360000" indent="-360000">
              <a:lnSpc>
                <a:spcPct val="100000"/>
              </a:lnSpc>
              <a:spcBef>
                <a:spcPts val="500"/>
              </a:spcBef>
              <a:spcAft>
                <a:spcPts val="0"/>
              </a:spcAft>
              <a:buSzPct val="120000"/>
              <a:buFontTx/>
              <a:buBlip>
                <a:blip r:embed="rId3"/>
              </a:buBlip>
              <a:defRPr sz="2000" spc="-20" baseline="0">
                <a:solidFill>
                  <a:schemeClr val="tx1"/>
                </a:solidFill>
              </a:defRPr>
            </a:lvl1pPr>
            <a:lvl2pPr marL="720000" indent="-180000">
              <a:lnSpc>
                <a:spcPct val="100000"/>
              </a:lnSpc>
              <a:spcBef>
                <a:spcPts val="300"/>
              </a:spcBef>
              <a:buFont typeface="Calibri" panose="020F0502020204030204" pitchFamily="34" charset="0"/>
              <a:buChar char="-"/>
              <a:defRPr sz="1700" spc="-20" baseline="0">
                <a:solidFill>
                  <a:schemeClr val="tx1"/>
                </a:solidFill>
              </a:defRPr>
            </a:lvl2pPr>
            <a:lvl3pPr marL="914400" indent="0">
              <a:buFontTx/>
              <a:buNone/>
              <a:defRPr/>
            </a:lvl3pPr>
            <a:lvl4pPr marL="1371600" indent="0">
              <a:buFontTx/>
              <a:buNone/>
              <a:defRPr sz="2000"/>
            </a:lvl4pPr>
          </a:lstStyle>
          <a:p>
            <a:pPr lvl="0"/>
            <a:r>
              <a:rPr lang="cs-CZ"/>
              <a:t>Položka 1</a:t>
            </a:r>
            <a:endParaRPr lang="cs-CZ" dirty="0"/>
          </a:p>
          <a:p>
            <a:pPr lvl="1"/>
            <a:r>
              <a:rPr lang="cs-CZ"/>
              <a:t>položka 1.1,</a:t>
            </a:r>
            <a:br>
              <a:rPr lang="cs-CZ" dirty="0"/>
            </a:br>
            <a:r>
              <a:rPr lang="cs-CZ" dirty="0"/>
              <a:t>pokračování na dalším řádku</a:t>
            </a:r>
          </a:p>
          <a:p>
            <a:pPr lvl="1"/>
            <a:r>
              <a:rPr lang="cs-CZ"/>
              <a:t>položka 1.2</a:t>
            </a:r>
            <a:endParaRPr lang="cs-CZ" dirty="0"/>
          </a:p>
          <a:p>
            <a:pPr lvl="0"/>
            <a:r>
              <a:rPr lang="cs-CZ"/>
              <a:t>Položka 2</a:t>
            </a:r>
            <a:endParaRPr lang="cs-CZ" dirty="0"/>
          </a:p>
          <a:p>
            <a:pPr lvl="0"/>
            <a:r>
              <a:rPr lang="cs-CZ"/>
              <a:t>Položka 3</a:t>
            </a:r>
            <a:endParaRPr lang="cs-CZ" dirty="0"/>
          </a:p>
        </p:txBody>
      </p:sp>
      <p:sp>
        <p:nvSpPr>
          <p:cNvPr id="4" name="Zástupný text 17">
            <a:extLst>
              <a:ext uri="{FF2B5EF4-FFF2-40B4-BE49-F238E27FC236}">
                <a16:creationId xmlns:a16="http://schemas.microsoft.com/office/drawing/2014/main" id="{D7BDF348-2758-869A-3A8C-9ADBC0C09305}"/>
              </a:ext>
            </a:extLst>
          </p:cNvPr>
          <p:cNvSpPr>
            <a:spLocks noGrp="1"/>
          </p:cNvSpPr>
          <p:nvPr>
            <p:ph type="body" sz="quarter" idx="14" hasCustomPrompt="1"/>
          </p:nvPr>
        </p:nvSpPr>
        <p:spPr>
          <a:xfrm>
            <a:off x="1151791" y="1048221"/>
            <a:ext cx="10202008" cy="424732"/>
          </a:xfrm>
          <a:prstGeom prst="rect">
            <a:avLst/>
          </a:prstGeom>
        </p:spPr>
        <p:txBody>
          <a:bodyPr wrap="square">
            <a:spAutoFit/>
          </a:bodyPr>
          <a:lstStyle>
            <a:lvl1pPr marL="0" indent="0" algn="l">
              <a:buFontTx/>
              <a:buNone/>
              <a:defRPr sz="2400" b="0" cap="all" baseline="0">
                <a:solidFill>
                  <a:schemeClr val="tx2"/>
                </a:solidFill>
                <a:latin typeface="+mj-lt"/>
              </a:defRPr>
            </a:lvl1pPr>
          </a:lstStyle>
          <a:p>
            <a:pPr lvl="0"/>
            <a:r>
              <a:rPr lang="en-US"/>
              <a:t>PODNADPIS</a:t>
            </a:r>
            <a:endParaRPr lang="cs-CZ" dirty="0"/>
          </a:p>
        </p:txBody>
      </p:sp>
      <p:sp>
        <p:nvSpPr>
          <p:cNvPr id="7" name="Title 6">
            <a:extLst>
              <a:ext uri="{FF2B5EF4-FFF2-40B4-BE49-F238E27FC236}">
                <a16:creationId xmlns:a16="http://schemas.microsoft.com/office/drawing/2014/main" id="{8EAA51A3-91CB-DF2F-9DCC-4528CEC3A040}"/>
              </a:ext>
            </a:extLst>
          </p:cNvPr>
          <p:cNvSpPr>
            <a:spLocks noGrp="1"/>
          </p:cNvSpPr>
          <p:nvPr>
            <p:ph type="title" hasCustomPrompt="1"/>
          </p:nvPr>
        </p:nvSpPr>
        <p:spPr>
          <a:xfrm>
            <a:off x="1151792" y="471139"/>
            <a:ext cx="10202008" cy="577082"/>
          </a:xfrm>
          <a:prstGeom prst="rect">
            <a:avLst/>
          </a:prstGeom>
        </p:spPr>
        <p:txBody>
          <a:bodyPr/>
          <a:lstStyle>
            <a:lvl1pPr>
              <a:defRPr sz="3500" b="1" cap="all" baseline="0">
                <a:solidFill>
                  <a:schemeClr val="tx2"/>
                </a:solidFill>
              </a:defRPr>
            </a:lvl1pPr>
          </a:lstStyle>
          <a:p>
            <a:r>
              <a:rPr lang="en-US"/>
              <a:t>HLAVNÍ NADPIS</a:t>
            </a:r>
            <a:endParaRPr lang="cs-CZ"/>
          </a:p>
        </p:txBody>
      </p:sp>
      <p:sp>
        <p:nvSpPr>
          <p:cNvPr id="14" name="Zástupný text 20">
            <a:extLst>
              <a:ext uri="{FF2B5EF4-FFF2-40B4-BE49-F238E27FC236}">
                <a16:creationId xmlns:a16="http://schemas.microsoft.com/office/drawing/2014/main" id="{85852C02-77EA-6A2B-E2FB-08CF7B142E1E}"/>
              </a:ext>
            </a:extLst>
          </p:cNvPr>
          <p:cNvSpPr>
            <a:spLocks noGrp="1" noRot="1" noMove="1" noResize="1" noEditPoints="1" noAdjustHandles="1" noChangeArrowheads="1" noChangeShapeType="1"/>
          </p:cNvSpPr>
          <p:nvPr>
            <p:ph type="body" sz="quarter" idx="16" hasCustomPrompt="1"/>
          </p:nvPr>
        </p:nvSpPr>
        <p:spPr>
          <a:xfrm>
            <a:off x="3385038" y="6627169"/>
            <a:ext cx="6528986" cy="230832"/>
          </a:xfrm>
          <a:prstGeom prst="rect">
            <a:avLst/>
          </a:prstGeom>
        </p:spPr>
        <p:txBody>
          <a:bodyPr wrap="square">
            <a:spAutoFit/>
          </a:bodyPr>
          <a:lstStyle>
            <a:lvl1pPr marL="0" indent="0" algn="l">
              <a:buFontTx/>
              <a:buNone/>
              <a:defRPr sz="1000">
                <a:solidFill>
                  <a:schemeClr val="tx1"/>
                </a:solidFill>
              </a:defRPr>
            </a:lvl1pPr>
          </a:lstStyle>
          <a:p>
            <a:pPr lvl="0"/>
            <a:r>
              <a:rPr lang="en-US"/>
              <a:t>NÁZEV PREZENTACE</a:t>
            </a:r>
            <a:r>
              <a:rPr lang="cs-CZ"/>
              <a:t> </a:t>
            </a:r>
            <a:r>
              <a:rPr lang="en-US"/>
              <a:t>/</a:t>
            </a:r>
            <a:r>
              <a:rPr lang="cs-CZ"/>
              <a:t> </a:t>
            </a:r>
            <a:r>
              <a:rPr lang="en-US"/>
              <a:t>HLAVNÍ KAPITOLA</a:t>
            </a:r>
            <a:r>
              <a:rPr lang="cs-CZ"/>
              <a:t> </a:t>
            </a:r>
            <a:r>
              <a:rPr lang="en-US"/>
              <a:t>/</a:t>
            </a:r>
            <a:r>
              <a:rPr lang="cs-CZ"/>
              <a:t> </a:t>
            </a:r>
            <a:r>
              <a:rPr lang="en-US"/>
              <a:t>PODKAPITOLA</a:t>
            </a:r>
            <a:endParaRPr lang="cs-CZ" dirty="0"/>
          </a:p>
        </p:txBody>
      </p:sp>
      <p:sp>
        <p:nvSpPr>
          <p:cNvPr id="18" name="Zástupný text 3">
            <a:extLst>
              <a:ext uri="{FF2B5EF4-FFF2-40B4-BE49-F238E27FC236}">
                <a16:creationId xmlns:a16="http://schemas.microsoft.com/office/drawing/2014/main" id="{B82AC279-940A-6A02-696A-ED231FCC836E}"/>
              </a:ext>
            </a:extLst>
          </p:cNvPr>
          <p:cNvSpPr>
            <a:spLocks noGrp="1"/>
          </p:cNvSpPr>
          <p:nvPr>
            <p:ph type="body" sz="quarter" idx="17" hasCustomPrompt="1"/>
          </p:nvPr>
        </p:nvSpPr>
        <p:spPr>
          <a:xfrm>
            <a:off x="1448782" y="5837479"/>
            <a:ext cx="9921875" cy="300082"/>
          </a:xfrm>
          <a:prstGeom prst="rect">
            <a:avLst/>
          </a:prstGeom>
        </p:spPr>
        <p:txBody>
          <a:bodyPr anchor="b">
            <a:spAutoFit/>
          </a:bodyPr>
          <a:lstStyle>
            <a:lvl1pPr marL="324000" indent="-324000">
              <a:buSzPct val="140000"/>
              <a:buFontTx/>
              <a:buBlip>
                <a:blip r:embed="rId4"/>
              </a:buBlip>
              <a:defRPr sz="1500">
                <a:solidFill>
                  <a:srgbClr val="414042"/>
                </a:solidFill>
              </a:defRPr>
            </a:lvl1pPr>
          </a:lstStyle>
          <a:p>
            <a:pPr lvl="0"/>
            <a:r>
              <a:rPr lang="cs-CZ" dirty="0"/>
              <a:t>Místo pro vložení doplňující poznámky / odkazu</a:t>
            </a:r>
          </a:p>
        </p:txBody>
      </p:sp>
      <p:sp>
        <p:nvSpPr>
          <p:cNvPr id="3" name="Slide Number Placeholder 2">
            <a:extLst>
              <a:ext uri="{FF2B5EF4-FFF2-40B4-BE49-F238E27FC236}">
                <a16:creationId xmlns:a16="http://schemas.microsoft.com/office/drawing/2014/main" id="{A9EDD1AF-91F6-5727-2805-34CBF7C9F51B}"/>
              </a:ext>
            </a:extLst>
          </p:cNvPr>
          <p:cNvSpPr>
            <a:spLocks noGrp="1"/>
          </p:cNvSpPr>
          <p:nvPr>
            <p:ph type="sldNum" sz="quarter" idx="18"/>
          </p:nvPr>
        </p:nvSpPr>
        <p:spPr/>
        <p:txBody>
          <a:bodyPr/>
          <a:lstStyle/>
          <a:p>
            <a:r>
              <a:rPr lang="cs-CZ"/>
              <a:t>PAGE </a:t>
            </a:r>
            <a:fld id="{E08564C2-4D39-4FB8-BC8F-9F8407FFF6BF}" type="slidenum">
              <a:rPr lang="cs-CZ" smtClean="0"/>
              <a:pPr/>
              <a:t>‹#›</a:t>
            </a:fld>
            <a:endParaRPr lang="cs-CZ"/>
          </a:p>
        </p:txBody>
      </p:sp>
      <p:sp>
        <p:nvSpPr>
          <p:cNvPr id="5" name="Footer Placeholder 4">
            <a:extLst>
              <a:ext uri="{FF2B5EF4-FFF2-40B4-BE49-F238E27FC236}">
                <a16:creationId xmlns:a16="http://schemas.microsoft.com/office/drawing/2014/main" id="{8404D5E1-4FCA-BB0B-16C8-8F88FFDB9FE0}"/>
              </a:ext>
            </a:extLst>
          </p:cNvPr>
          <p:cNvSpPr>
            <a:spLocks noGrp="1"/>
          </p:cNvSpPr>
          <p:nvPr>
            <p:ph type="ftr" sz="quarter" idx="19"/>
          </p:nvPr>
        </p:nvSpPr>
        <p:spPr/>
        <p:txBody>
          <a:bodyPr/>
          <a:lstStyle/>
          <a:p>
            <a:r>
              <a:rPr lang="cs-CZ" dirty="0"/>
              <a:t>P063/100A 20/05/2025</a:t>
            </a:r>
          </a:p>
        </p:txBody>
      </p:sp>
    </p:spTree>
    <p:extLst>
      <p:ext uri="{BB962C8B-B14F-4D97-AF65-F5344CB8AC3E}">
        <p14:creationId xmlns:p14="http://schemas.microsoft.com/office/powerpoint/2010/main" val="1309720617"/>
      </p:ext>
    </p:extLst>
  </p:cSld>
  <p:clrMapOvr>
    <a:masterClrMapping/>
  </p:clrMapOvr>
  <p:transition>
    <p:fade thruBlk="1"/>
  </p:transition>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 CONTENT WHITE">
    <p:spTree>
      <p:nvGrpSpPr>
        <p:cNvPr id="1" name=""/>
        <p:cNvGrpSpPr/>
        <p:nvPr/>
      </p:nvGrpSpPr>
      <p:grpSpPr>
        <a:xfrm>
          <a:off x="0" y="0"/>
          <a:ext cx="0" cy="0"/>
          <a:chOff x="0" y="0"/>
          <a:chExt cx="0" cy="0"/>
        </a:xfrm>
      </p:grpSpPr>
      <p:pic>
        <p:nvPicPr>
          <p:cNvPr id="10" name="Obrázek 9">
            <a:extLst>
              <a:ext uri="{FF2B5EF4-FFF2-40B4-BE49-F238E27FC236}">
                <a16:creationId xmlns:a16="http://schemas.microsoft.com/office/drawing/2014/main" id="{D99ACFDD-2759-41EB-BB82-6A1DD030896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13" name="Zástupný text 12">
            <a:extLst>
              <a:ext uri="{FF2B5EF4-FFF2-40B4-BE49-F238E27FC236}">
                <a16:creationId xmlns:a16="http://schemas.microsoft.com/office/drawing/2014/main" id="{23DABE3B-6B7D-41E0-ADF8-25408FAE57CF}"/>
              </a:ext>
            </a:extLst>
          </p:cNvPr>
          <p:cNvSpPr>
            <a:spLocks noGrp="1"/>
          </p:cNvSpPr>
          <p:nvPr>
            <p:ph type="body" sz="quarter" idx="10" hasCustomPrompt="1"/>
          </p:nvPr>
        </p:nvSpPr>
        <p:spPr>
          <a:xfrm>
            <a:off x="1448782" y="1630428"/>
            <a:ext cx="9921834" cy="2095102"/>
          </a:xfrm>
          <a:prstGeom prst="rect">
            <a:avLst/>
          </a:prstGeom>
        </p:spPr>
        <p:txBody>
          <a:bodyPr tIns="90000" bIns="90000">
            <a:spAutoFit/>
          </a:bodyPr>
          <a:lstStyle>
            <a:lvl1pPr marL="360000" indent="-360000">
              <a:lnSpc>
                <a:spcPct val="100000"/>
              </a:lnSpc>
              <a:spcBef>
                <a:spcPts val="500"/>
              </a:spcBef>
              <a:spcAft>
                <a:spcPts val="0"/>
              </a:spcAft>
              <a:buSzPct val="120000"/>
              <a:buFontTx/>
              <a:buBlip>
                <a:blip r:embed="rId3"/>
              </a:buBlip>
              <a:defRPr sz="2000" spc="-20" baseline="0">
                <a:solidFill>
                  <a:schemeClr val="tx1"/>
                </a:solidFill>
              </a:defRPr>
            </a:lvl1pPr>
            <a:lvl2pPr marL="720000" indent="-180000">
              <a:lnSpc>
                <a:spcPct val="100000"/>
              </a:lnSpc>
              <a:spcBef>
                <a:spcPts val="300"/>
              </a:spcBef>
              <a:buFont typeface="Calibri" panose="020F0502020204030204" pitchFamily="34" charset="0"/>
              <a:buChar char="-"/>
              <a:defRPr sz="1700" spc="-20" baseline="0">
                <a:solidFill>
                  <a:schemeClr val="tx1"/>
                </a:solidFill>
              </a:defRPr>
            </a:lvl2pPr>
            <a:lvl3pPr marL="914400" indent="0">
              <a:buFontTx/>
              <a:buNone/>
              <a:defRPr/>
            </a:lvl3pPr>
            <a:lvl4pPr marL="1371600" indent="0">
              <a:buFontTx/>
              <a:buNone/>
              <a:defRPr sz="2000"/>
            </a:lvl4pPr>
          </a:lstStyle>
          <a:p>
            <a:pPr lvl="0"/>
            <a:r>
              <a:rPr lang="cs-CZ"/>
              <a:t>Položka 1</a:t>
            </a:r>
            <a:endParaRPr lang="cs-CZ" dirty="0"/>
          </a:p>
          <a:p>
            <a:pPr lvl="1"/>
            <a:r>
              <a:rPr lang="cs-CZ"/>
              <a:t>položka 1.1,</a:t>
            </a:r>
            <a:br>
              <a:rPr lang="cs-CZ" dirty="0"/>
            </a:br>
            <a:r>
              <a:rPr lang="cs-CZ" dirty="0"/>
              <a:t>pokračování na dalším řádku</a:t>
            </a:r>
          </a:p>
          <a:p>
            <a:pPr lvl="1"/>
            <a:r>
              <a:rPr lang="cs-CZ"/>
              <a:t>položka 1.2</a:t>
            </a:r>
            <a:endParaRPr lang="cs-CZ" dirty="0"/>
          </a:p>
          <a:p>
            <a:pPr lvl="0"/>
            <a:r>
              <a:rPr lang="cs-CZ"/>
              <a:t>Položka 2</a:t>
            </a:r>
            <a:endParaRPr lang="cs-CZ" dirty="0"/>
          </a:p>
          <a:p>
            <a:pPr lvl="0"/>
            <a:r>
              <a:rPr lang="cs-CZ"/>
              <a:t>Položka 3</a:t>
            </a:r>
            <a:endParaRPr lang="cs-CZ" dirty="0"/>
          </a:p>
        </p:txBody>
      </p:sp>
      <p:sp>
        <p:nvSpPr>
          <p:cNvPr id="4" name="Zástupný text 17">
            <a:extLst>
              <a:ext uri="{FF2B5EF4-FFF2-40B4-BE49-F238E27FC236}">
                <a16:creationId xmlns:a16="http://schemas.microsoft.com/office/drawing/2014/main" id="{D7BDF348-2758-869A-3A8C-9ADBC0C09305}"/>
              </a:ext>
            </a:extLst>
          </p:cNvPr>
          <p:cNvSpPr>
            <a:spLocks noGrp="1"/>
          </p:cNvSpPr>
          <p:nvPr>
            <p:ph type="body" sz="quarter" idx="14" hasCustomPrompt="1"/>
          </p:nvPr>
        </p:nvSpPr>
        <p:spPr>
          <a:xfrm>
            <a:off x="1151791" y="1048221"/>
            <a:ext cx="10202008" cy="424732"/>
          </a:xfrm>
          <a:prstGeom prst="rect">
            <a:avLst/>
          </a:prstGeom>
        </p:spPr>
        <p:txBody>
          <a:bodyPr wrap="square">
            <a:spAutoFit/>
          </a:bodyPr>
          <a:lstStyle>
            <a:lvl1pPr marL="0" indent="0" algn="l">
              <a:buFontTx/>
              <a:buNone/>
              <a:defRPr sz="2400" b="0" cap="all" baseline="0">
                <a:solidFill>
                  <a:schemeClr val="tx2"/>
                </a:solidFill>
                <a:latin typeface="+mj-lt"/>
              </a:defRPr>
            </a:lvl1pPr>
          </a:lstStyle>
          <a:p>
            <a:pPr lvl="0"/>
            <a:r>
              <a:rPr lang="en-US"/>
              <a:t>PODNADPIS</a:t>
            </a:r>
            <a:endParaRPr lang="cs-CZ" dirty="0"/>
          </a:p>
        </p:txBody>
      </p:sp>
      <p:sp>
        <p:nvSpPr>
          <p:cNvPr id="7" name="Title 6">
            <a:extLst>
              <a:ext uri="{FF2B5EF4-FFF2-40B4-BE49-F238E27FC236}">
                <a16:creationId xmlns:a16="http://schemas.microsoft.com/office/drawing/2014/main" id="{8EAA51A3-91CB-DF2F-9DCC-4528CEC3A040}"/>
              </a:ext>
            </a:extLst>
          </p:cNvPr>
          <p:cNvSpPr>
            <a:spLocks noGrp="1"/>
          </p:cNvSpPr>
          <p:nvPr>
            <p:ph type="title" hasCustomPrompt="1"/>
          </p:nvPr>
        </p:nvSpPr>
        <p:spPr>
          <a:xfrm>
            <a:off x="1151792" y="471139"/>
            <a:ext cx="10202008" cy="577082"/>
          </a:xfrm>
          <a:prstGeom prst="rect">
            <a:avLst/>
          </a:prstGeom>
        </p:spPr>
        <p:txBody>
          <a:bodyPr/>
          <a:lstStyle>
            <a:lvl1pPr>
              <a:defRPr sz="3500" b="1" cap="all" baseline="0">
                <a:solidFill>
                  <a:schemeClr val="tx2"/>
                </a:solidFill>
              </a:defRPr>
            </a:lvl1pPr>
          </a:lstStyle>
          <a:p>
            <a:r>
              <a:rPr lang="en-US"/>
              <a:t>HLAVNÍ NADPIS</a:t>
            </a:r>
            <a:endParaRPr lang="cs-CZ"/>
          </a:p>
        </p:txBody>
      </p:sp>
      <p:sp>
        <p:nvSpPr>
          <p:cNvPr id="14" name="Zástupný text 20">
            <a:extLst>
              <a:ext uri="{FF2B5EF4-FFF2-40B4-BE49-F238E27FC236}">
                <a16:creationId xmlns:a16="http://schemas.microsoft.com/office/drawing/2014/main" id="{85852C02-77EA-6A2B-E2FB-08CF7B142E1E}"/>
              </a:ext>
            </a:extLst>
          </p:cNvPr>
          <p:cNvSpPr>
            <a:spLocks noGrp="1" noRot="1" noMove="1" noResize="1" noEditPoints="1" noAdjustHandles="1" noChangeArrowheads="1" noChangeShapeType="1"/>
          </p:cNvSpPr>
          <p:nvPr>
            <p:ph type="body" sz="quarter" idx="16" hasCustomPrompt="1"/>
          </p:nvPr>
        </p:nvSpPr>
        <p:spPr>
          <a:xfrm>
            <a:off x="3385038" y="6627169"/>
            <a:ext cx="6528986" cy="230832"/>
          </a:xfrm>
          <a:prstGeom prst="rect">
            <a:avLst/>
          </a:prstGeom>
        </p:spPr>
        <p:txBody>
          <a:bodyPr wrap="square">
            <a:spAutoFit/>
          </a:bodyPr>
          <a:lstStyle>
            <a:lvl1pPr marL="0" indent="0" algn="l">
              <a:buFontTx/>
              <a:buNone/>
              <a:defRPr sz="1000">
                <a:solidFill>
                  <a:schemeClr val="tx1"/>
                </a:solidFill>
              </a:defRPr>
            </a:lvl1pPr>
          </a:lstStyle>
          <a:p>
            <a:pPr lvl="0"/>
            <a:r>
              <a:rPr lang="en-US"/>
              <a:t>NÁZEV PREZENTACE</a:t>
            </a:r>
            <a:r>
              <a:rPr lang="cs-CZ"/>
              <a:t> </a:t>
            </a:r>
            <a:r>
              <a:rPr lang="en-US"/>
              <a:t>/</a:t>
            </a:r>
            <a:r>
              <a:rPr lang="cs-CZ"/>
              <a:t> </a:t>
            </a:r>
            <a:r>
              <a:rPr lang="en-US"/>
              <a:t>HLAVNÍ KAPITOLA</a:t>
            </a:r>
            <a:r>
              <a:rPr lang="cs-CZ"/>
              <a:t> </a:t>
            </a:r>
            <a:r>
              <a:rPr lang="en-US"/>
              <a:t>/</a:t>
            </a:r>
            <a:r>
              <a:rPr lang="cs-CZ"/>
              <a:t> </a:t>
            </a:r>
            <a:r>
              <a:rPr lang="en-US"/>
              <a:t>PODKAPITOLA</a:t>
            </a:r>
            <a:endParaRPr lang="cs-CZ" dirty="0"/>
          </a:p>
        </p:txBody>
      </p:sp>
      <p:sp>
        <p:nvSpPr>
          <p:cNvPr id="18" name="Zástupný text 3">
            <a:extLst>
              <a:ext uri="{FF2B5EF4-FFF2-40B4-BE49-F238E27FC236}">
                <a16:creationId xmlns:a16="http://schemas.microsoft.com/office/drawing/2014/main" id="{B82AC279-940A-6A02-696A-ED231FCC836E}"/>
              </a:ext>
            </a:extLst>
          </p:cNvPr>
          <p:cNvSpPr>
            <a:spLocks noGrp="1"/>
          </p:cNvSpPr>
          <p:nvPr>
            <p:ph type="body" sz="quarter" idx="17" hasCustomPrompt="1"/>
          </p:nvPr>
        </p:nvSpPr>
        <p:spPr>
          <a:xfrm>
            <a:off x="1448782" y="5837479"/>
            <a:ext cx="9921875" cy="300082"/>
          </a:xfrm>
          <a:prstGeom prst="rect">
            <a:avLst/>
          </a:prstGeom>
        </p:spPr>
        <p:txBody>
          <a:bodyPr anchor="b">
            <a:spAutoFit/>
          </a:bodyPr>
          <a:lstStyle>
            <a:lvl1pPr marL="324000" indent="-324000">
              <a:buSzPct val="140000"/>
              <a:buFontTx/>
              <a:buBlip>
                <a:blip r:embed="rId4"/>
              </a:buBlip>
              <a:defRPr sz="1500">
                <a:solidFill>
                  <a:srgbClr val="414042"/>
                </a:solidFill>
              </a:defRPr>
            </a:lvl1pPr>
          </a:lstStyle>
          <a:p>
            <a:pPr lvl="0"/>
            <a:r>
              <a:rPr lang="cs-CZ" dirty="0"/>
              <a:t>Místo pro vložení doplňující poznámky / odkazu</a:t>
            </a:r>
          </a:p>
        </p:txBody>
      </p:sp>
      <p:sp>
        <p:nvSpPr>
          <p:cNvPr id="3" name="Slide Number Placeholder 2">
            <a:extLst>
              <a:ext uri="{FF2B5EF4-FFF2-40B4-BE49-F238E27FC236}">
                <a16:creationId xmlns:a16="http://schemas.microsoft.com/office/drawing/2014/main" id="{2B0FAF66-C196-6836-2BE0-3FD779ACCEBF}"/>
              </a:ext>
            </a:extLst>
          </p:cNvPr>
          <p:cNvSpPr>
            <a:spLocks noGrp="1"/>
          </p:cNvSpPr>
          <p:nvPr>
            <p:ph type="sldNum" sz="quarter" idx="18"/>
          </p:nvPr>
        </p:nvSpPr>
        <p:spPr/>
        <p:txBody>
          <a:bodyPr/>
          <a:lstStyle/>
          <a:p>
            <a:r>
              <a:rPr lang="cs-CZ"/>
              <a:t>PAGE </a:t>
            </a:r>
            <a:fld id="{E08564C2-4D39-4FB8-BC8F-9F8407FFF6BF}" type="slidenum">
              <a:rPr lang="cs-CZ" smtClean="0"/>
              <a:pPr/>
              <a:t>‹#›</a:t>
            </a:fld>
            <a:endParaRPr lang="cs-CZ"/>
          </a:p>
        </p:txBody>
      </p:sp>
      <p:sp>
        <p:nvSpPr>
          <p:cNvPr id="5" name="Footer Placeholder 4">
            <a:extLst>
              <a:ext uri="{FF2B5EF4-FFF2-40B4-BE49-F238E27FC236}">
                <a16:creationId xmlns:a16="http://schemas.microsoft.com/office/drawing/2014/main" id="{DEC4CADC-CCD7-9429-44D4-EBCC59B50404}"/>
              </a:ext>
            </a:extLst>
          </p:cNvPr>
          <p:cNvSpPr>
            <a:spLocks noGrp="1"/>
          </p:cNvSpPr>
          <p:nvPr>
            <p:ph type="ftr" sz="quarter" idx="19"/>
          </p:nvPr>
        </p:nvSpPr>
        <p:spPr/>
        <p:txBody>
          <a:bodyPr/>
          <a:lstStyle/>
          <a:p>
            <a:r>
              <a:rPr lang="cs-CZ" dirty="0"/>
              <a:t>P063/100A 20/05/2025</a:t>
            </a:r>
          </a:p>
        </p:txBody>
      </p:sp>
    </p:spTree>
    <p:extLst>
      <p:ext uri="{BB962C8B-B14F-4D97-AF65-F5344CB8AC3E}">
        <p14:creationId xmlns:p14="http://schemas.microsoft.com/office/powerpoint/2010/main" val="1004976927"/>
      </p:ext>
    </p:extLst>
  </p:cSld>
  <p:clrMapOvr>
    <a:masterClrMapping/>
  </p:clrMapOvr>
  <p:transition>
    <p:fade thruBlk="1"/>
  </p:transition>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 IMAGE GRAY">
    <p:spTree>
      <p:nvGrpSpPr>
        <p:cNvPr id="1" name=""/>
        <p:cNvGrpSpPr/>
        <p:nvPr/>
      </p:nvGrpSpPr>
      <p:grpSpPr>
        <a:xfrm>
          <a:off x="0" y="0"/>
          <a:ext cx="0" cy="0"/>
          <a:chOff x="0" y="0"/>
          <a:chExt cx="0" cy="0"/>
        </a:xfrm>
      </p:grpSpPr>
      <p:pic>
        <p:nvPicPr>
          <p:cNvPr id="10" name="Obrázek 9">
            <a:extLst>
              <a:ext uri="{FF2B5EF4-FFF2-40B4-BE49-F238E27FC236}">
                <a16:creationId xmlns:a16="http://schemas.microsoft.com/office/drawing/2014/main" id="{D99ACFDD-2759-41EB-BB82-6A1DD030896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13" name="Zástupný text 12">
            <a:extLst>
              <a:ext uri="{FF2B5EF4-FFF2-40B4-BE49-F238E27FC236}">
                <a16:creationId xmlns:a16="http://schemas.microsoft.com/office/drawing/2014/main" id="{23DABE3B-6B7D-41E0-ADF8-25408FAE57CF}"/>
              </a:ext>
            </a:extLst>
          </p:cNvPr>
          <p:cNvSpPr>
            <a:spLocks noGrp="1"/>
          </p:cNvSpPr>
          <p:nvPr>
            <p:ph type="body" sz="quarter" idx="10" hasCustomPrompt="1"/>
          </p:nvPr>
        </p:nvSpPr>
        <p:spPr>
          <a:xfrm>
            <a:off x="1168608" y="1630428"/>
            <a:ext cx="10185191" cy="1284624"/>
          </a:xfrm>
          <a:prstGeom prst="rect">
            <a:avLst/>
          </a:prstGeom>
        </p:spPr>
        <p:txBody>
          <a:bodyPr wrap="square" tIns="90000" bIns="90000">
            <a:spAutoFit/>
          </a:bodyPr>
          <a:lstStyle>
            <a:lvl1pPr marL="180000" indent="-180000">
              <a:lnSpc>
                <a:spcPct val="100000"/>
              </a:lnSpc>
              <a:spcBef>
                <a:spcPts val="700"/>
              </a:spcBef>
              <a:spcAft>
                <a:spcPts val="0"/>
              </a:spcAft>
              <a:buClr>
                <a:srgbClr val="414042"/>
              </a:buClr>
              <a:buSzPct val="100000"/>
              <a:buFont typeface="Wingdings" panose="05000000000000000000" pitchFamily="2" charset="2"/>
              <a:buChar char="§"/>
              <a:defRPr sz="1500" spc="-20" baseline="0">
                <a:solidFill>
                  <a:schemeClr val="tx1"/>
                </a:solidFill>
              </a:defRPr>
            </a:lvl1pPr>
            <a:lvl2pPr marL="720000" indent="-180000">
              <a:lnSpc>
                <a:spcPct val="100000"/>
              </a:lnSpc>
              <a:spcBef>
                <a:spcPts val="300"/>
              </a:spcBef>
              <a:buFont typeface="Calibri" panose="020F0502020204030204" pitchFamily="34" charset="0"/>
              <a:buChar char="-"/>
              <a:defRPr sz="1500" spc="-20" baseline="0">
                <a:solidFill>
                  <a:schemeClr val="tx1"/>
                </a:solidFill>
              </a:defRPr>
            </a:lvl2pPr>
            <a:lvl3pPr marL="914400" indent="0">
              <a:buFontTx/>
              <a:buNone/>
              <a:defRPr/>
            </a:lvl3pPr>
            <a:lvl4pPr marL="1371600" indent="0">
              <a:buFontTx/>
              <a:buNone/>
              <a:defRPr sz="2000"/>
            </a:lvl4pPr>
          </a:lstStyle>
          <a:p>
            <a:pPr lvl="0"/>
            <a:r>
              <a:rPr lang="cs-CZ"/>
              <a:t>Položka 1, </a:t>
            </a:r>
            <a:br>
              <a:rPr lang="cs-CZ"/>
            </a:br>
            <a:r>
              <a:rPr lang="cs-CZ"/>
              <a:t>druhý řádek</a:t>
            </a:r>
            <a:endParaRPr lang="cs-CZ" dirty="0"/>
          </a:p>
          <a:p>
            <a:pPr lvl="0"/>
            <a:r>
              <a:rPr lang="cs-CZ"/>
              <a:t>Položka 2</a:t>
            </a:r>
            <a:endParaRPr lang="cs-CZ" dirty="0"/>
          </a:p>
          <a:p>
            <a:pPr lvl="0"/>
            <a:r>
              <a:rPr lang="cs-CZ"/>
              <a:t>Položka 3</a:t>
            </a:r>
            <a:endParaRPr lang="cs-CZ" dirty="0"/>
          </a:p>
        </p:txBody>
      </p:sp>
      <p:sp>
        <p:nvSpPr>
          <p:cNvPr id="4" name="Zástupný text 17">
            <a:extLst>
              <a:ext uri="{FF2B5EF4-FFF2-40B4-BE49-F238E27FC236}">
                <a16:creationId xmlns:a16="http://schemas.microsoft.com/office/drawing/2014/main" id="{D7BDF348-2758-869A-3A8C-9ADBC0C09305}"/>
              </a:ext>
            </a:extLst>
          </p:cNvPr>
          <p:cNvSpPr>
            <a:spLocks noGrp="1"/>
          </p:cNvSpPr>
          <p:nvPr>
            <p:ph type="body" sz="quarter" idx="14" hasCustomPrompt="1"/>
          </p:nvPr>
        </p:nvSpPr>
        <p:spPr>
          <a:xfrm>
            <a:off x="1151791" y="1048221"/>
            <a:ext cx="10202008" cy="424732"/>
          </a:xfrm>
          <a:prstGeom prst="rect">
            <a:avLst/>
          </a:prstGeom>
        </p:spPr>
        <p:txBody>
          <a:bodyPr wrap="square">
            <a:spAutoFit/>
          </a:bodyPr>
          <a:lstStyle>
            <a:lvl1pPr marL="0" indent="0" algn="l">
              <a:buFontTx/>
              <a:buNone/>
              <a:defRPr sz="2400" b="0" cap="all" baseline="0">
                <a:solidFill>
                  <a:schemeClr val="tx2"/>
                </a:solidFill>
                <a:latin typeface="+mj-lt"/>
              </a:defRPr>
            </a:lvl1pPr>
          </a:lstStyle>
          <a:p>
            <a:pPr lvl="0"/>
            <a:r>
              <a:rPr lang="en-US"/>
              <a:t>PODNADPIS</a:t>
            </a:r>
            <a:endParaRPr lang="cs-CZ" dirty="0"/>
          </a:p>
        </p:txBody>
      </p:sp>
      <p:sp>
        <p:nvSpPr>
          <p:cNvPr id="7" name="Title 6">
            <a:extLst>
              <a:ext uri="{FF2B5EF4-FFF2-40B4-BE49-F238E27FC236}">
                <a16:creationId xmlns:a16="http://schemas.microsoft.com/office/drawing/2014/main" id="{8EAA51A3-91CB-DF2F-9DCC-4528CEC3A040}"/>
              </a:ext>
            </a:extLst>
          </p:cNvPr>
          <p:cNvSpPr>
            <a:spLocks noGrp="1"/>
          </p:cNvSpPr>
          <p:nvPr>
            <p:ph type="title" hasCustomPrompt="1"/>
          </p:nvPr>
        </p:nvSpPr>
        <p:spPr>
          <a:xfrm>
            <a:off x="1151792" y="471139"/>
            <a:ext cx="10202008" cy="577082"/>
          </a:xfrm>
          <a:prstGeom prst="rect">
            <a:avLst/>
          </a:prstGeom>
        </p:spPr>
        <p:txBody>
          <a:bodyPr/>
          <a:lstStyle>
            <a:lvl1pPr>
              <a:defRPr sz="3500" b="1" cap="all" baseline="0">
                <a:solidFill>
                  <a:schemeClr val="tx2"/>
                </a:solidFill>
              </a:defRPr>
            </a:lvl1pPr>
          </a:lstStyle>
          <a:p>
            <a:r>
              <a:rPr lang="en-US"/>
              <a:t>HLAVNÍ NADPIS</a:t>
            </a:r>
            <a:endParaRPr lang="cs-CZ"/>
          </a:p>
        </p:txBody>
      </p:sp>
      <p:sp>
        <p:nvSpPr>
          <p:cNvPr id="14" name="Zástupný text 20">
            <a:extLst>
              <a:ext uri="{FF2B5EF4-FFF2-40B4-BE49-F238E27FC236}">
                <a16:creationId xmlns:a16="http://schemas.microsoft.com/office/drawing/2014/main" id="{85852C02-77EA-6A2B-E2FB-08CF7B142E1E}"/>
              </a:ext>
            </a:extLst>
          </p:cNvPr>
          <p:cNvSpPr>
            <a:spLocks noGrp="1" noRot="1" noMove="1" noResize="1" noEditPoints="1" noAdjustHandles="1" noChangeArrowheads="1" noChangeShapeType="1"/>
          </p:cNvSpPr>
          <p:nvPr>
            <p:ph type="body" sz="quarter" idx="16" hasCustomPrompt="1"/>
          </p:nvPr>
        </p:nvSpPr>
        <p:spPr>
          <a:xfrm>
            <a:off x="3385038" y="6627169"/>
            <a:ext cx="6528986" cy="230832"/>
          </a:xfrm>
          <a:prstGeom prst="rect">
            <a:avLst/>
          </a:prstGeom>
        </p:spPr>
        <p:txBody>
          <a:bodyPr wrap="square">
            <a:spAutoFit/>
          </a:bodyPr>
          <a:lstStyle>
            <a:lvl1pPr marL="0" indent="0" algn="l">
              <a:buFontTx/>
              <a:buNone/>
              <a:defRPr sz="1000">
                <a:solidFill>
                  <a:schemeClr val="tx1"/>
                </a:solidFill>
              </a:defRPr>
            </a:lvl1pPr>
          </a:lstStyle>
          <a:p>
            <a:pPr lvl="0"/>
            <a:r>
              <a:rPr lang="en-US"/>
              <a:t>NÁZEV PREZENTACE</a:t>
            </a:r>
            <a:r>
              <a:rPr lang="cs-CZ"/>
              <a:t> </a:t>
            </a:r>
            <a:r>
              <a:rPr lang="en-US"/>
              <a:t>/</a:t>
            </a:r>
            <a:r>
              <a:rPr lang="cs-CZ"/>
              <a:t> </a:t>
            </a:r>
            <a:r>
              <a:rPr lang="en-US"/>
              <a:t>HLAVNÍ KAPITOLA</a:t>
            </a:r>
            <a:r>
              <a:rPr lang="cs-CZ"/>
              <a:t> </a:t>
            </a:r>
            <a:r>
              <a:rPr lang="en-US"/>
              <a:t>/</a:t>
            </a:r>
            <a:r>
              <a:rPr lang="cs-CZ"/>
              <a:t> </a:t>
            </a:r>
            <a:r>
              <a:rPr lang="en-US"/>
              <a:t>PODKAPITOLA</a:t>
            </a:r>
            <a:endParaRPr lang="cs-CZ" dirty="0"/>
          </a:p>
        </p:txBody>
      </p:sp>
      <p:sp>
        <p:nvSpPr>
          <p:cNvPr id="18" name="Zástupný text 3">
            <a:extLst>
              <a:ext uri="{FF2B5EF4-FFF2-40B4-BE49-F238E27FC236}">
                <a16:creationId xmlns:a16="http://schemas.microsoft.com/office/drawing/2014/main" id="{B82AC279-940A-6A02-696A-ED231FCC836E}"/>
              </a:ext>
            </a:extLst>
          </p:cNvPr>
          <p:cNvSpPr>
            <a:spLocks noGrp="1"/>
          </p:cNvSpPr>
          <p:nvPr>
            <p:ph type="body" sz="quarter" idx="17" hasCustomPrompt="1"/>
          </p:nvPr>
        </p:nvSpPr>
        <p:spPr>
          <a:xfrm>
            <a:off x="1168608" y="5837479"/>
            <a:ext cx="10185191" cy="300082"/>
          </a:xfrm>
          <a:prstGeom prst="rect">
            <a:avLst/>
          </a:prstGeom>
        </p:spPr>
        <p:txBody>
          <a:bodyPr wrap="square" anchor="b">
            <a:spAutoFit/>
          </a:bodyPr>
          <a:lstStyle>
            <a:lvl1pPr marL="324000" indent="-324000">
              <a:buSzPct val="140000"/>
              <a:buFontTx/>
              <a:buBlip>
                <a:blip r:embed="rId3"/>
              </a:buBlip>
              <a:defRPr sz="1500">
                <a:solidFill>
                  <a:srgbClr val="414042"/>
                </a:solidFill>
              </a:defRPr>
            </a:lvl1pPr>
          </a:lstStyle>
          <a:p>
            <a:pPr lvl="0"/>
            <a:r>
              <a:rPr lang="cs-CZ" dirty="0"/>
              <a:t>Místo pro vložení doplňující poznámky / odkazu</a:t>
            </a:r>
          </a:p>
        </p:txBody>
      </p:sp>
      <p:sp>
        <p:nvSpPr>
          <p:cNvPr id="2" name="Zástupný symbol obrázku 5">
            <a:extLst>
              <a:ext uri="{FF2B5EF4-FFF2-40B4-BE49-F238E27FC236}">
                <a16:creationId xmlns:a16="http://schemas.microsoft.com/office/drawing/2014/main" id="{7EABCA59-AFE5-11E6-EE7C-86D854135CB3}"/>
              </a:ext>
            </a:extLst>
          </p:cNvPr>
          <p:cNvSpPr>
            <a:spLocks noGrp="1"/>
          </p:cNvSpPr>
          <p:nvPr>
            <p:ph type="pic" sz="quarter" idx="18"/>
          </p:nvPr>
        </p:nvSpPr>
        <p:spPr>
          <a:xfrm>
            <a:off x="1271588" y="2915051"/>
            <a:ext cx="10099028" cy="3287385"/>
          </a:xfrm>
          <a:prstGeom prst="rect">
            <a:avLst/>
          </a:prstGeom>
        </p:spPr>
        <p:txBody>
          <a:bodyPr>
            <a:noAutofit/>
          </a:bodyPr>
          <a:lstStyle>
            <a:lvl1pPr marL="0" indent="0">
              <a:buFontTx/>
              <a:buNone/>
              <a:defRPr sz="1200"/>
            </a:lvl1pPr>
          </a:lstStyle>
          <a:p>
            <a:r>
              <a:rPr lang="en-US"/>
              <a:t>Click icon to add picture</a:t>
            </a:r>
            <a:endParaRPr lang="cs-CZ" dirty="0"/>
          </a:p>
        </p:txBody>
      </p:sp>
      <p:sp>
        <p:nvSpPr>
          <p:cNvPr id="3" name="Slide Number Placeholder 2">
            <a:extLst>
              <a:ext uri="{FF2B5EF4-FFF2-40B4-BE49-F238E27FC236}">
                <a16:creationId xmlns:a16="http://schemas.microsoft.com/office/drawing/2014/main" id="{6698026A-278E-54F5-62AF-1EEEC849E7DE}"/>
              </a:ext>
            </a:extLst>
          </p:cNvPr>
          <p:cNvSpPr>
            <a:spLocks noGrp="1"/>
          </p:cNvSpPr>
          <p:nvPr>
            <p:ph type="sldNum" sz="quarter" idx="19"/>
          </p:nvPr>
        </p:nvSpPr>
        <p:spPr/>
        <p:txBody>
          <a:bodyPr/>
          <a:lstStyle/>
          <a:p>
            <a:r>
              <a:rPr lang="cs-CZ"/>
              <a:t>PAGE </a:t>
            </a:r>
            <a:fld id="{E08564C2-4D39-4FB8-BC8F-9F8407FFF6BF}" type="slidenum">
              <a:rPr lang="cs-CZ" smtClean="0"/>
              <a:pPr/>
              <a:t>‹#›</a:t>
            </a:fld>
            <a:endParaRPr lang="cs-CZ"/>
          </a:p>
        </p:txBody>
      </p:sp>
      <p:sp>
        <p:nvSpPr>
          <p:cNvPr id="5" name="Footer Placeholder 4">
            <a:extLst>
              <a:ext uri="{FF2B5EF4-FFF2-40B4-BE49-F238E27FC236}">
                <a16:creationId xmlns:a16="http://schemas.microsoft.com/office/drawing/2014/main" id="{496C8BF0-3DE0-B094-7F3D-8802D9A364D6}"/>
              </a:ext>
            </a:extLst>
          </p:cNvPr>
          <p:cNvSpPr>
            <a:spLocks noGrp="1"/>
          </p:cNvSpPr>
          <p:nvPr>
            <p:ph type="ftr" sz="quarter" idx="20"/>
          </p:nvPr>
        </p:nvSpPr>
        <p:spPr/>
        <p:txBody>
          <a:bodyPr/>
          <a:lstStyle/>
          <a:p>
            <a:r>
              <a:rPr lang="cs-CZ" dirty="0"/>
              <a:t>P063/100A 20/05/2025</a:t>
            </a:r>
          </a:p>
        </p:txBody>
      </p:sp>
    </p:spTree>
    <p:extLst>
      <p:ext uri="{BB962C8B-B14F-4D97-AF65-F5344CB8AC3E}">
        <p14:creationId xmlns:p14="http://schemas.microsoft.com/office/powerpoint/2010/main" val="3058906242"/>
      </p:ext>
    </p:extLst>
  </p:cSld>
  <p:clrMapOvr>
    <a:masterClrMapping/>
  </p:clrMapOvr>
  <p:transition>
    <p:fade thruBlk="1"/>
  </p:transition>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 IMAGE WHITE">
    <p:spTree>
      <p:nvGrpSpPr>
        <p:cNvPr id="1" name=""/>
        <p:cNvGrpSpPr/>
        <p:nvPr/>
      </p:nvGrpSpPr>
      <p:grpSpPr>
        <a:xfrm>
          <a:off x="0" y="0"/>
          <a:ext cx="0" cy="0"/>
          <a:chOff x="0" y="0"/>
          <a:chExt cx="0" cy="0"/>
        </a:xfrm>
      </p:grpSpPr>
      <p:pic>
        <p:nvPicPr>
          <p:cNvPr id="10" name="Obrázek 9">
            <a:extLst>
              <a:ext uri="{FF2B5EF4-FFF2-40B4-BE49-F238E27FC236}">
                <a16:creationId xmlns:a16="http://schemas.microsoft.com/office/drawing/2014/main" id="{D99ACFDD-2759-41EB-BB82-6A1DD030896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13" name="Zástupný text 12">
            <a:extLst>
              <a:ext uri="{FF2B5EF4-FFF2-40B4-BE49-F238E27FC236}">
                <a16:creationId xmlns:a16="http://schemas.microsoft.com/office/drawing/2014/main" id="{23DABE3B-6B7D-41E0-ADF8-25408FAE57CF}"/>
              </a:ext>
            </a:extLst>
          </p:cNvPr>
          <p:cNvSpPr>
            <a:spLocks noGrp="1"/>
          </p:cNvSpPr>
          <p:nvPr>
            <p:ph type="body" sz="quarter" idx="10" hasCustomPrompt="1"/>
          </p:nvPr>
        </p:nvSpPr>
        <p:spPr>
          <a:xfrm>
            <a:off x="1168608" y="1630428"/>
            <a:ext cx="10185191" cy="1284624"/>
          </a:xfrm>
          <a:prstGeom prst="rect">
            <a:avLst/>
          </a:prstGeom>
        </p:spPr>
        <p:txBody>
          <a:bodyPr wrap="square" tIns="90000" bIns="90000">
            <a:spAutoFit/>
          </a:bodyPr>
          <a:lstStyle>
            <a:lvl1pPr marL="180000" indent="-180000">
              <a:lnSpc>
                <a:spcPct val="100000"/>
              </a:lnSpc>
              <a:spcBef>
                <a:spcPts val="700"/>
              </a:spcBef>
              <a:spcAft>
                <a:spcPts val="0"/>
              </a:spcAft>
              <a:buClr>
                <a:srgbClr val="414042"/>
              </a:buClr>
              <a:buSzPct val="100000"/>
              <a:buFont typeface="Wingdings" panose="05000000000000000000" pitchFamily="2" charset="2"/>
              <a:buChar char="§"/>
              <a:defRPr sz="1500" spc="-20" baseline="0">
                <a:solidFill>
                  <a:schemeClr val="tx1"/>
                </a:solidFill>
              </a:defRPr>
            </a:lvl1pPr>
            <a:lvl2pPr marL="720000" indent="-180000">
              <a:lnSpc>
                <a:spcPct val="100000"/>
              </a:lnSpc>
              <a:spcBef>
                <a:spcPts val="300"/>
              </a:spcBef>
              <a:buFont typeface="Calibri" panose="020F0502020204030204" pitchFamily="34" charset="0"/>
              <a:buChar char="-"/>
              <a:defRPr sz="1500" spc="-20" baseline="0">
                <a:solidFill>
                  <a:schemeClr val="tx1"/>
                </a:solidFill>
              </a:defRPr>
            </a:lvl2pPr>
            <a:lvl3pPr marL="914400" indent="0">
              <a:buFontTx/>
              <a:buNone/>
              <a:defRPr/>
            </a:lvl3pPr>
            <a:lvl4pPr marL="1371600" indent="0">
              <a:buFontTx/>
              <a:buNone/>
              <a:defRPr sz="2000"/>
            </a:lvl4pPr>
          </a:lstStyle>
          <a:p>
            <a:pPr lvl="0"/>
            <a:r>
              <a:rPr lang="cs-CZ"/>
              <a:t>Položka 1, </a:t>
            </a:r>
            <a:br>
              <a:rPr lang="cs-CZ"/>
            </a:br>
            <a:r>
              <a:rPr lang="cs-CZ"/>
              <a:t>druhý řádek</a:t>
            </a:r>
            <a:endParaRPr lang="cs-CZ" dirty="0"/>
          </a:p>
          <a:p>
            <a:pPr lvl="0"/>
            <a:r>
              <a:rPr lang="cs-CZ"/>
              <a:t>Položka 2</a:t>
            </a:r>
            <a:endParaRPr lang="cs-CZ" dirty="0"/>
          </a:p>
          <a:p>
            <a:pPr lvl="0"/>
            <a:r>
              <a:rPr lang="cs-CZ"/>
              <a:t>Položka 3</a:t>
            </a:r>
            <a:endParaRPr lang="cs-CZ" dirty="0"/>
          </a:p>
        </p:txBody>
      </p:sp>
      <p:sp>
        <p:nvSpPr>
          <p:cNvPr id="4" name="Zástupný text 17">
            <a:extLst>
              <a:ext uri="{FF2B5EF4-FFF2-40B4-BE49-F238E27FC236}">
                <a16:creationId xmlns:a16="http://schemas.microsoft.com/office/drawing/2014/main" id="{D7BDF348-2758-869A-3A8C-9ADBC0C09305}"/>
              </a:ext>
            </a:extLst>
          </p:cNvPr>
          <p:cNvSpPr>
            <a:spLocks noGrp="1"/>
          </p:cNvSpPr>
          <p:nvPr>
            <p:ph type="body" sz="quarter" idx="14" hasCustomPrompt="1"/>
          </p:nvPr>
        </p:nvSpPr>
        <p:spPr>
          <a:xfrm>
            <a:off x="1151791" y="1048221"/>
            <a:ext cx="10202008" cy="424732"/>
          </a:xfrm>
          <a:prstGeom prst="rect">
            <a:avLst/>
          </a:prstGeom>
        </p:spPr>
        <p:txBody>
          <a:bodyPr wrap="square">
            <a:spAutoFit/>
          </a:bodyPr>
          <a:lstStyle>
            <a:lvl1pPr marL="0" indent="0" algn="l">
              <a:buFontTx/>
              <a:buNone/>
              <a:defRPr sz="2400" b="0" cap="all" baseline="0">
                <a:solidFill>
                  <a:schemeClr val="tx2"/>
                </a:solidFill>
                <a:latin typeface="+mj-lt"/>
              </a:defRPr>
            </a:lvl1pPr>
          </a:lstStyle>
          <a:p>
            <a:pPr lvl="0"/>
            <a:r>
              <a:rPr lang="en-US"/>
              <a:t>PODNADPIS</a:t>
            </a:r>
            <a:endParaRPr lang="cs-CZ" dirty="0"/>
          </a:p>
        </p:txBody>
      </p:sp>
      <p:sp>
        <p:nvSpPr>
          <p:cNvPr id="7" name="Title 6">
            <a:extLst>
              <a:ext uri="{FF2B5EF4-FFF2-40B4-BE49-F238E27FC236}">
                <a16:creationId xmlns:a16="http://schemas.microsoft.com/office/drawing/2014/main" id="{8EAA51A3-91CB-DF2F-9DCC-4528CEC3A040}"/>
              </a:ext>
            </a:extLst>
          </p:cNvPr>
          <p:cNvSpPr>
            <a:spLocks noGrp="1"/>
          </p:cNvSpPr>
          <p:nvPr>
            <p:ph type="title" hasCustomPrompt="1"/>
          </p:nvPr>
        </p:nvSpPr>
        <p:spPr>
          <a:xfrm>
            <a:off x="1151792" y="471139"/>
            <a:ext cx="10202008" cy="577082"/>
          </a:xfrm>
          <a:prstGeom prst="rect">
            <a:avLst/>
          </a:prstGeom>
        </p:spPr>
        <p:txBody>
          <a:bodyPr/>
          <a:lstStyle>
            <a:lvl1pPr>
              <a:defRPr sz="3500" b="1" cap="all" baseline="0">
                <a:solidFill>
                  <a:schemeClr val="tx2"/>
                </a:solidFill>
              </a:defRPr>
            </a:lvl1pPr>
          </a:lstStyle>
          <a:p>
            <a:r>
              <a:rPr lang="en-US"/>
              <a:t>HLAVNÍ NADPIS</a:t>
            </a:r>
            <a:endParaRPr lang="cs-CZ"/>
          </a:p>
        </p:txBody>
      </p:sp>
      <p:sp>
        <p:nvSpPr>
          <p:cNvPr id="14" name="Zástupný text 20">
            <a:extLst>
              <a:ext uri="{FF2B5EF4-FFF2-40B4-BE49-F238E27FC236}">
                <a16:creationId xmlns:a16="http://schemas.microsoft.com/office/drawing/2014/main" id="{85852C02-77EA-6A2B-E2FB-08CF7B142E1E}"/>
              </a:ext>
            </a:extLst>
          </p:cNvPr>
          <p:cNvSpPr>
            <a:spLocks noGrp="1" noRot="1" noMove="1" noResize="1" noEditPoints="1" noAdjustHandles="1" noChangeArrowheads="1" noChangeShapeType="1"/>
          </p:cNvSpPr>
          <p:nvPr>
            <p:ph type="body" sz="quarter" idx="16" hasCustomPrompt="1"/>
          </p:nvPr>
        </p:nvSpPr>
        <p:spPr>
          <a:xfrm>
            <a:off x="3385038" y="6627169"/>
            <a:ext cx="6528986" cy="230832"/>
          </a:xfrm>
          <a:prstGeom prst="rect">
            <a:avLst/>
          </a:prstGeom>
        </p:spPr>
        <p:txBody>
          <a:bodyPr wrap="square">
            <a:spAutoFit/>
          </a:bodyPr>
          <a:lstStyle>
            <a:lvl1pPr marL="0" indent="0" algn="l">
              <a:buFontTx/>
              <a:buNone/>
              <a:defRPr sz="1000">
                <a:solidFill>
                  <a:schemeClr val="tx1"/>
                </a:solidFill>
              </a:defRPr>
            </a:lvl1pPr>
          </a:lstStyle>
          <a:p>
            <a:pPr lvl="0"/>
            <a:r>
              <a:rPr lang="en-US"/>
              <a:t>NÁZEV PREZENTACE</a:t>
            </a:r>
            <a:r>
              <a:rPr lang="cs-CZ"/>
              <a:t> </a:t>
            </a:r>
            <a:r>
              <a:rPr lang="en-US"/>
              <a:t>/</a:t>
            </a:r>
            <a:r>
              <a:rPr lang="cs-CZ"/>
              <a:t> </a:t>
            </a:r>
            <a:r>
              <a:rPr lang="en-US"/>
              <a:t>HLAVNÍ KAPITOLA</a:t>
            </a:r>
            <a:r>
              <a:rPr lang="cs-CZ"/>
              <a:t> </a:t>
            </a:r>
            <a:r>
              <a:rPr lang="en-US"/>
              <a:t>/</a:t>
            </a:r>
            <a:r>
              <a:rPr lang="cs-CZ"/>
              <a:t> </a:t>
            </a:r>
            <a:r>
              <a:rPr lang="en-US"/>
              <a:t>PODKAPITOLA</a:t>
            </a:r>
            <a:endParaRPr lang="cs-CZ" dirty="0"/>
          </a:p>
        </p:txBody>
      </p:sp>
      <p:sp>
        <p:nvSpPr>
          <p:cNvPr id="18" name="Zástupný text 3">
            <a:extLst>
              <a:ext uri="{FF2B5EF4-FFF2-40B4-BE49-F238E27FC236}">
                <a16:creationId xmlns:a16="http://schemas.microsoft.com/office/drawing/2014/main" id="{B82AC279-940A-6A02-696A-ED231FCC836E}"/>
              </a:ext>
            </a:extLst>
          </p:cNvPr>
          <p:cNvSpPr>
            <a:spLocks noGrp="1"/>
          </p:cNvSpPr>
          <p:nvPr>
            <p:ph type="body" sz="quarter" idx="17" hasCustomPrompt="1"/>
          </p:nvPr>
        </p:nvSpPr>
        <p:spPr>
          <a:xfrm>
            <a:off x="1168608" y="5837479"/>
            <a:ext cx="10185191" cy="300082"/>
          </a:xfrm>
          <a:prstGeom prst="rect">
            <a:avLst/>
          </a:prstGeom>
        </p:spPr>
        <p:txBody>
          <a:bodyPr wrap="square" anchor="b">
            <a:spAutoFit/>
          </a:bodyPr>
          <a:lstStyle>
            <a:lvl1pPr marL="324000" indent="-324000">
              <a:buSzPct val="140000"/>
              <a:buFontTx/>
              <a:buBlip>
                <a:blip r:embed="rId3"/>
              </a:buBlip>
              <a:defRPr sz="1500">
                <a:solidFill>
                  <a:srgbClr val="414042"/>
                </a:solidFill>
              </a:defRPr>
            </a:lvl1pPr>
          </a:lstStyle>
          <a:p>
            <a:pPr lvl="0"/>
            <a:r>
              <a:rPr lang="cs-CZ" dirty="0"/>
              <a:t>Místo pro vložení doplňující poznámky / odkazu</a:t>
            </a:r>
          </a:p>
        </p:txBody>
      </p:sp>
      <p:sp>
        <p:nvSpPr>
          <p:cNvPr id="2" name="Zástupný symbol obrázku 5">
            <a:extLst>
              <a:ext uri="{FF2B5EF4-FFF2-40B4-BE49-F238E27FC236}">
                <a16:creationId xmlns:a16="http://schemas.microsoft.com/office/drawing/2014/main" id="{7EABCA59-AFE5-11E6-EE7C-86D854135CB3}"/>
              </a:ext>
            </a:extLst>
          </p:cNvPr>
          <p:cNvSpPr>
            <a:spLocks noGrp="1"/>
          </p:cNvSpPr>
          <p:nvPr>
            <p:ph type="pic" sz="quarter" idx="18"/>
          </p:nvPr>
        </p:nvSpPr>
        <p:spPr>
          <a:xfrm>
            <a:off x="1271588" y="2915051"/>
            <a:ext cx="10099028" cy="3287385"/>
          </a:xfrm>
          <a:prstGeom prst="rect">
            <a:avLst/>
          </a:prstGeom>
        </p:spPr>
        <p:txBody>
          <a:bodyPr>
            <a:noAutofit/>
          </a:bodyPr>
          <a:lstStyle>
            <a:lvl1pPr marL="0" indent="0">
              <a:buFontTx/>
              <a:buNone/>
              <a:defRPr sz="1200"/>
            </a:lvl1pPr>
          </a:lstStyle>
          <a:p>
            <a:r>
              <a:rPr lang="en-US"/>
              <a:t>Click icon to add picture</a:t>
            </a:r>
            <a:endParaRPr lang="cs-CZ" dirty="0"/>
          </a:p>
        </p:txBody>
      </p:sp>
      <p:sp>
        <p:nvSpPr>
          <p:cNvPr id="3" name="Slide Number Placeholder 2">
            <a:extLst>
              <a:ext uri="{FF2B5EF4-FFF2-40B4-BE49-F238E27FC236}">
                <a16:creationId xmlns:a16="http://schemas.microsoft.com/office/drawing/2014/main" id="{ED5DC273-288B-7B12-BF68-C381C9240568}"/>
              </a:ext>
            </a:extLst>
          </p:cNvPr>
          <p:cNvSpPr>
            <a:spLocks noGrp="1"/>
          </p:cNvSpPr>
          <p:nvPr>
            <p:ph type="sldNum" sz="quarter" idx="19"/>
          </p:nvPr>
        </p:nvSpPr>
        <p:spPr/>
        <p:txBody>
          <a:bodyPr/>
          <a:lstStyle/>
          <a:p>
            <a:r>
              <a:rPr lang="cs-CZ"/>
              <a:t>PAGE </a:t>
            </a:r>
            <a:fld id="{E08564C2-4D39-4FB8-BC8F-9F8407FFF6BF}" type="slidenum">
              <a:rPr lang="cs-CZ" smtClean="0"/>
              <a:pPr/>
              <a:t>‹#›</a:t>
            </a:fld>
            <a:endParaRPr lang="cs-CZ"/>
          </a:p>
        </p:txBody>
      </p:sp>
      <p:sp>
        <p:nvSpPr>
          <p:cNvPr id="8" name="Footer Placeholder 7">
            <a:extLst>
              <a:ext uri="{FF2B5EF4-FFF2-40B4-BE49-F238E27FC236}">
                <a16:creationId xmlns:a16="http://schemas.microsoft.com/office/drawing/2014/main" id="{3F756539-FDC5-29BF-B63A-4B5E67A0E62D}"/>
              </a:ext>
            </a:extLst>
          </p:cNvPr>
          <p:cNvSpPr>
            <a:spLocks noGrp="1"/>
          </p:cNvSpPr>
          <p:nvPr>
            <p:ph type="ftr" sz="quarter" idx="20"/>
          </p:nvPr>
        </p:nvSpPr>
        <p:spPr/>
        <p:txBody>
          <a:bodyPr/>
          <a:lstStyle/>
          <a:p>
            <a:r>
              <a:rPr lang="cs-CZ" dirty="0"/>
              <a:t>P063/100A 20/05/2025</a:t>
            </a:r>
          </a:p>
        </p:txBody>
      </p:sp>
    </p:spTree>
    <p:extLst>
      <p:ext uri="{BB962C8B-B14F-4D97-AF65-F5344CB8AC3E}">
        <p14:creationId xmlns:p14="http://schemas.microsoft.com/office/powerpoint/2010/main" val="2994732041"/>
      </p:ext>
    </p:extLst>
  </p:cSld>
  <p:clrMapOvr>
    <a:masterClrMapping/>
  </p:clrMapOvr>
  <p:transition>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 IMAGE RIGHT GRAY">
    <p:spTree>
      <p:nvGrpSpPr>
        <p:cNvPr id="1" name=""/>
        <p:cNvGrpSpPr/>
        <p:nvPr/>
      </p:nvGrpSpPr>
      <p:grpSpPr>
        <a:xfrm>
          <a:off x="0" y="0"/>
          <a:ext cx="0" cy="0"/>
          <a:chOff x="0" y="0"/>
          <a:chExt cx="0" cy="0"/>
        </a:xfrm>
      </p:grpSpPr>
      <p:pic>
        <p:nvPicPr>
          <p:cNvPr id="10" name="Obrázek 9">
            <a:extLst>
              <a:ext uri="{FF2B5EF4-FFF2-40B4-BE49-F238E27FC236}">
                <a16:creationId xmlns:a16="http://schemas.microsoft.com/office/drawing/2014/main" id="{D99ACFDD-2759-41EB-BB82-6A1DD030896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13" name="Zástupný text 12">
            <a:extLst>
              <a:ext uri="{FF2B5EF4-FFF2-40B4-BE49-F238E27FC236}">
                <a16:creationId xmlns:a16="http://schemas.microsoft.com/office/drawing/2014/main" id="{23DABE3B-6B7D-41E0-ADF8-25408FAE57CF}"/>
              </a:ext>
            </a:extLst>
          </p:cNvPr>
          <p:cNvSpPr>
            <a:spLocks noGrp="1"/>
          </p:cNvSpPr>
          <p:nvPr>
            <p:ph type="body" sz="quarter" idx="10" hasCustomPrompt="1"/>
          </p:nvPr>
        </p:nvSpPr>
        <p:spPr>
          <a:xfrm>
            <a:off x="1168608" y="1630428"/>
            <a:ext cx="3335379" cy="1284624"/>
          </a:xfrm>
          <a:prstGeom prst="rect">
            <a:avLst/>
          </a:prstGeom>
        </p:spPr>
        <p:txBody>
          <a:bodyPr wrap="square" tIns="90000" bIns="90000">
            <a:spAutoFit/>
          </a:bodyPr>
          <a:lstStyle>
            <a:lvl1pPr marL="180000" indent="-180000">
              <a:lnSpc>
                <a:spcPct val="100000"/>
              </a:lnSpc>
              <a:spcBef>
                <a:spcPts val="700"/>
              </a:spcBef>
              <a:spcAft>
                <a:spcPts val="0"/>
              </a:spcAft>
              <a:buClr>
                <a:srgbClr val="414042"/>
              </a:buClr>
              <a:buSzPct val="100000"/>
              <a:buFont typeface="Wingdings" panose="05000000000000000000" pitchFamily="2" charset="2"/>
              <a:buChar char="§"/>
              <a:defRPr sz="1500" spc="-20" baseline="0">
                <a:solidFill>
                  <a:schemeClr val="tx1"/>
                </a:solidFill>
              </a:defRPr>
            </a:lvl1pPr>
            <a:lvl2pPr marL="720000" indent="-180000">
              <a:lnSpc>
                <a:spcPct val="100000"/>
              </a:lnSpc>
              <a:spcBef>
                <a:spcPts val="300"/>
              </a:spcBef>
              <a:buFont typeface="Calibri" panose="020F0502020204030204" pitchFamily="34" charset="0"/>
              <a:buChar char="-"/>
              <a:defRPr sz="1500" spc="-20" baseline="0">
                <a:solidFill>
                  <a:schemeClr val="tx1"/>
                </a:solidFill>
              </a:defRPr>
            </a:lvl2pPr>
            <a:lvl3pPr marL="914400" indent="0">
              <a:buFontTx/>
              <a:buNone/>
              <a:defRPr/>
            </a:lvl3pPr>
            <a:lvl4pPr marL="1371600" indent="0">
              <a:buFontTx/>
              <a:buNone/>
              <a:defRPr sz="2000"/>
            </a:lvl4pPr>
          </a:lstStyle>
          <a:p>
            <a:pPr lvl="0"/>
            <a:r>
              <a:rPr lang="cs-CZ"/>
              <a:t>Položka 1, </a:t>
            </a:r>
            <a:br>
              <a:rPr lang="cs-CZ"/>
            </a:br>
            <a:r>
              <a:rPr lang="cs-CZ"/>
              <a:t>druhý řádek</a:t>
            </a:r>
            <a:endParaRPr lang="cs-CZ" dirty="0"/>
          </a:p>
          <a:p>
            <a:pPr lvl="0"/>
            <a:r>
              <a:rPr lang="cs-CZ"/>
              <a:t>Položka 2</a:t>
            </a:r>
            <a:endParaRPr lang="cs-CZ" dirty="0"/>
          </a:p>
          <a:p>
            <a:pPr lvl="0"/>
            <a:r>
              <a:rPr lang="cs-CZ"/>
              <a:t>Položka 3</a:t>
            </a:r>
            <a:endParaRPr lang="cs-CZ" dirty="0"/>
          </a:p>
        </p:txBody>
      </p:sp>
      <p:sp>
        <p:nvSpPr>
          <p:cNvPr id="4" name="Zástupný text 17">
            <a:extLst>
              <a:ext uri="{FF2B5EF4-FFF2-40B4-BE49-F238E27FC236}">
                <a16:creationId xmlns:a16="http://schemas.microsoft.com/office/drawing/2014/main" id="{D7BDF348-2758-869A-3A8C-9ADBC0C09305}"/>
              </a:ext>
            </a:extLst>
          </p:cNvPr>
          <p:cNvSpPr>
            <a:spLocks noGrp="1"/>
          </p:cNvSpPr>
          <p:nvPr>
            <p:ph type="body" sz="quarter" idx="14" hasCustomPrompt="1"/>
          </p:nvPr>
        </p:nvSpPr>
        <p:spPr>
          <a:xfrm>
            <a:off x="1151791" y="1048221"/>
            <a:ext cx="10202008" cy="424732"/>
          </a:xfrm>
          <a:prstGeom prst="rect">
            <a:avLst/>
          </a:prstGeom>
        </p:spPr>
        <p:txBody>
          <a:bodyPr wrap="square">
            <a:spAutoFit/>
          </a:bodyPr>
          <a:lstStyle>
            <a:lvl1pPr marL="0" indent="0" algn="l">
              <a:buFontTx/>
              <a:buNone/>
              <a:defRPr sz="2400" b="0" cap="all" baseline="0">
                <a:solidFill>
                  <a:schemeClr val="tx2"/>
                </a:solidFill>
                <a:latin typeface="+mj-lt"/>
              </a:defRPr>
            </a:lvl1pPr>
          </a:lstStyle>
          <a:p>
            <a:pPr lvl="0"/>
            <a:r>
              <a:rPr lang="en-US"/>
              <a:t>PODNADPIS</a:t>
            </a:r>
            <a:endParaRPr lang="cs-CZ" dirty="0"/>
          </a:p>
        </p:txBody>
      </p:sp>
      <p:sp>
        <p:nvSpPr>
          <p:cNvPr id="7" name="Title 6">
            <a:extLst>
              <a:ext uri="{FF2B5EF4-FFF2-40B4-BE49-F238E27FC236}">
                <a16:creationId xmlns:a16="http://schemas.microsoft.com/office/drawing/2014/main" id="{8EAA51A3-91CB-DF2F-9DCC-4528CEC3A040}"/>
              </a:ext>
            </a:extLst>
          </p:cNvPr>
          <p:cNvSpPr>
            <a:spLocks noGrp="1"/>
          </p:cNvSpPr>
          <p:nvPr>
            <p:ph type="title" hasCustomPrompt="1"/>
          </p:nvPr>
        </p:nvSpPr>
        <p:spPr>
          <a:xfrm>
            <a:off x="1151792" y="471139"/>
            <a:ext cx="10202008" cy="577082"/>
          </a:xfrm>
          <a:prstGeom prst="rect">
            <a:avLst/>
          </a:prstGeom>
        </p:spPr>
        <p:txBody>
          <a:bodyPr/>
          <a:lstStyle>
            <a:lvl1pPr>
              <a:defRPr sz="3500" b="1" cap="all" baseline="0">
                <a:solidFill>
                  <a:schemeClr val="tx2"/>
                </a:solidFill>
              </a:defRPr>
            </a:lvl1pPr>
          </a:lstStyle>
          <a:p>
            <a:r>
              <a:rPr lang="en-US"/>
              <a:t>HLAVNÍ NADPIS</a:t>
            </a:r>
            <a:endParaRPr lang="cs-CZ"/>
          </a:p>
        </p:txBody>
      </p:sp>
      <p:sp>
        <p:nvSpPr>
          <p:cNvPr id="14" name="Zástupný text 20">
            <a:extLst>
              <a:ext uri="{FF2B5EF4-FFF2-40B4-BE49-F238E27FC236}">
                <a16:creationId xmlns:a16="http://schemas.microsoft.com/office/drawing/2014/main" id="{85852C02-77EA-6A2B-E2FB-08CF7B142E1E}"/>
              </a:ext>
            </a:extLst>
          </p:cNvPr>
          <p:cNvSpPr>
            <a:spLocks noGrp="1" noRot="1" noMove="1" noResize="1" noEditPoints="1" noAdjustHandles="1" noChangeArrowheads="1" noChangeShapeType="1"/>
          </p:cNvSpPr>
          <p:nvPr>
            <p:ph type="body" sz="quarter" idx="16" hasCustomPrompt="1"/>
          </p:nvPr>
        </p:nvSpPr>
        <p:spPr>
          <a:xfrm>
            <a:off x="3385038" y="6627169"/>
            <a:ext cx="6528986" cy="230832"/>
          </a:xfrm>
          <a:prstGeom prst="rect">
            <a:avLst/>
          </a:prstGeom>
        </p:spPr>
        <p:txBody>
          <a:bodyPr wrap="square">
            <a:spAutoFit/>
          </a:bodyPr>
          <a:lstStyle>
            <a:lvl1pPr marL="0" indent="0" algn="l">
              <a:buFontTx/>
              <a:buNone/>
              <a:defRPr sz="1000">
                <a:solidFill>
                  <a:schemeClr val="tx1"/>
                </a:solidFill>
              </a:defRPr>
            </a:lvl1pPr>
          </a:lstStyle>
          <a:p>
            <a:pPr lvl="0"/>
            <a:r>
              <a:rPr lang="en-US"/>
              <a:t>NÁZEV PREZENTACE</a:t>
            </a:r>
            <a:r>
              <a:rPr lang="cs-CZ"/>
              <a:t> </a:t>
            </a:r>
            <a:r>
              <a:rPr lang="en-US"/>
              <a:t>/</a:t>
            </a:r>
            <a:r>
              <a:rPr lang="cs-CZ"/>
              <a:t> </a:t>
            </a:r>
            <a:r>
              <a:rPr lang="en-US"/>
              <a:t>HLAVNÍ KAPITOLA</a:t>
            </a:r>
            <a:r>
              <a:rPr lang="cs-CZ"/>
              <a:t> </a:t>
            </a:r>
            <a:r>
              <a:rPr lang="en-US"/>
              <a:t>/</a:t>
            </a:r>
            <a:r>
              <a:rPr lang="cs-CZ"/>
              <a:t> </a:t>
            </a:r>
            <a:r>
              <a:rPr lang="en-US"/>
              <a:t>PODKAPITOLA</a:t>
            </a:r>
            <a:endParaRPr lang="cs-CZ" dirty="0"/>
          </a:p>
        </p:txBody>
      </p:sp>
      <p:sp>
        <p:nvSpPr>
          <p:cNvPr id="18" name="Zástupný text 3">
            <a:extLst>
              <a:ext uri="{FF2B5EF4-FFF2-40B4-BE49-F238E27FC236}">
                <a16:creationId xmlns:a16="http://schemas.microsoft.com/office/drawing/2014/main" id="{B82AC279-940A-6A02-696A-ED231FCC836E}"/>
              </a:ext>
            </a:extLst>
          </p:cNvPr>
          <p:cNvSpPr>
            <a:spLocks noGrp="1"/>
          </p:cNvSpPr>
          <p:nvPr>
            <p:ph type="body" sz="quarter" idx="17" hasCustomPrompt="1"/>
          </p:nvPr>
        </p:nvSpPr>
        <p:spPr>
          <a:xfrm>
            <a:off x="1168608" y="5837479"/>
            <a:ext cx="10185191" cy="300082"/>
          </a:xfrm>
          <a:prstGeom prst="rect">
            <a:avLst/>
          </a:prstGeom>
        </p:spPr>
        <p:txBody>
          <a:bodyPr wrap="square" anchor="b">
            <a:spAutoFit/>
          </a:bodyPr>
          <a:lstStyle>
            <a:lvl1pPr marL="324000" indent="-324000">
              <a:buSzPct val="140000"/>
              <a:buFontTx/>
              <a:buBlip>
                <a:blip r:embed="rId3"/>
              </a:buBlip>
              <a:defRPr sz="1500">
                <a:solidFill>
                  <a:srgbClr val="414042"/>
                </a:solidFill>
              </a:defRPr>
            </a:lvl1pPr>
          </a:lstStyle>
          <a:p>
            <a:pPr lvl="0"/>
            <a:r>
              <a:rPr lang="cs-CZ" dirty="0"/>
              <a:t>Místo pro vložení doplňující poznámky / odkazu</a:t>
            </a:r>
          </a:p>
        </p:txBody>
      </p:sp>
      <p:sp>
        <p:nvSpPr>
          <p:cNvPr id="2" name="Zástupný symbol obrázku 5">
            <a:extLst>
              <a:ext uri="{FF2B5EF4-FFF2-40B4-BE49-F238E27FC236}">
                <a16:creationId xmlns:a16="http://schemas.microsoft.com/office/drawing/2014/main" id="{7EABCA59-AFE5-11E6-EE7C-86D854135CB3}"/>
              </a:ext>
            </a:extLst>
          </p:cNvPr>
          <p:cNvSpPr>
            <a:spLocks noGrp="1"/>
          </p:cNvSpPr>
          <p:nvPr>
            <p:ph type="pic" sz="quarter" idx="18"/>
          </p:nvPr>
        </p:nvSpPr>
        <p:spPr>
          <a:xfrm>
            <a:off x="4889394" y="1472953"/>
            <a:ext cx="6481221" cy="4913908"/>
          </a:xfrm>
          <a:prstGeom prst="rect">
            <a:avLst/>
          </a:prstGeom>
        </p:spPr>
        <p:txBody>
          <a:bodyPr>
            <a:noAutofit/>
          </a:bodyPr>
          <a:lstStyle>
            <a:lvl1pPr marL="0" indent="0">
              <a:buFontTx/>
              <a:buNone/>
              <a:defRPr sz="1200"/>
            </a:lvl1pPr>
          </a:lstStyle>
          <a:p>
            <a:r>
              <a:rPr lang="en-US"/>
              <a:t>Click icon to add picture</a:t>
            </a:r>
            <a:endParaRPr lang="cs-CZ" dirty="0"/>
          </a:p>
        </p:txBody>
      </p:sp>
      <p:sp>
        <p:nvSpPr>
          <p:cNvPr id="3" name="Slide Number Placeholder 2">
            <a:extLst>
              <a:ext uri="{FF2B5EF4-FFF2-40B4-BE49-F238E27FC236}">
                <a16:creationId xmlns:a16="http://schemas.microsoft.com/office/drawing/2014/main" id="{B36AB0E0-A971-74B4-0EEB-123DD0B40D4A}"/>
              </a:ext>
            </a:extLst>
          </p:cNvPr>
          <p:cNvSpPr>
            <a:spLocks noGrp="1"/>
          </p:cNvSpPr>
          <p:nvPr>
            <p:ph type="sldNum" sz="quarter" idx="19"/>
          </p:nvPr>
        </p:nvSpPr>
        <p:spPr/>
        <p:txBody>
          <a:bodyPr/>
          <a:lstStyle/>
          <a:p>
            <a:r>
              <a:rPr lang="cs-CZ"/>
              <a:t>PAGE </a:t>
            </a:r>
            <a:fld id="{E08564C2-4D39-4FB8-BC8F-9F8407FFF6BF}" type="slidenum">
              <a:rPr lang="cs-CZ" smtClean="0"/>
              <a:pPr/>
              <a:t>‹#›</a:t>
            </a:fld>
            <a:endParaRPr lang="cs-CZ"/>
          </a:p>
        </p:txBody>
      </p:sp>
      <p:sp>
        <p:nvSpPr>
          <p:cNvPr id="9" name="Footer Placeholder 8">
            <a:extLst>
              <a:ext uri="{FF2B5EF4-FFF2-40B4-BE49-F238E27FC236}">
                <a16:creationId xmlns:a16="http://schemas.microsoft.com/office/drawing/2014/main" id="{BA4B9F3C-EBA9-0930-AEA9-A1B03C0BE126}"/>
              </a:ext>
            </a:extLst>
          </p:cNvPr>
          <p:cNvSpPr>
            <a:spLocks noGrp="1"/>
          </p:cNvSpPr>
          <p:nvPr>
            <p:ph type="ftr" sz="quarter" idx="20"/>
          </p:nvPr>
        </p:nvSpPr>
        <p:spPr/>
        <p:txBody>
          <a:bodyPr/>
          <a:lstStyle/>
          <a:p>
            <a:r>
              <a:rPr lang="cs-CZ" dirty="0"/>
              <a:t>P063/100A 20/05/2025</a:t>
            </a:r>
          </a:p>
        </p:txBody>
      </p:sp>
    </p:spTree>
    <p:extLst>
      <p:ext uri="{BB962C8B-B14F-4D97-AF65-F5344CB8AC3E}">
        <p14:creationId xmlns:p14="http://schemas.microsoft.com/office/powerpoint/2010/main" val="3056125810"/>
      </p:ext>
    </p:extLst>
  </p:cSld>
  <p:clrMapOvr>
    <a:masterClrMapping/>
  </p:clrMapOvr>
  <p:transition>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 IMAGE RIGHT WHITE">
    <p:spTree>
      <p:nvGrpSpPr>
        <p:cNvPr id="1" name=""/>
        <p:cNvGrpSpPr/>
        <p:nvPr/>
      </p:nvGrpSpPr>
      <p:grpSpPr>
        <a:xfrm>
          <a:off x="0" y="0"/>
          <a:ext cx="0" cy="0"/>
          <a:chOff x="0" y="0"/>
          <a:chExt cx="0" cy="0"/>
        </a:xfrm>
      </p:grpSpPr>
      <p:pic>
        <p:nvPicPr>
          <p:cNvPr id="10" name="Obrázek 9">
            <a:extLst>
              <a:ext uri="{FF2B5EF4-FFF2-40B4-BE49-F238E27FC236}">
                <a16:creationId xmlns:a16="http://schemas.microsoft.com/office/drawing/2014/main" id="{D99ACFDD-2759-41EB-BB82-6A1DD030896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13" name="Zástupný text 12">
            <a:extLst>
              <a:ext uri="{FF2B5EF4-FFF2-40B4-BE49-F238E27FC236}">
                <a16:creationId xmlns:a16="http://schemas.microsoft.com/office/drawing/2014/main" id="{23DABE3B-6B7D-41E0-ADF8-25408FAE57CF}"/>
              </a:ext>
            </a:extLst>
          </p:cNvPr>
          <p:cNvSpPr>
            <a:spLocks noGrp="1"/>
          </p:cNvSpPr>
          <p:nvPr>
            <p:ph type="body" sz="quarter" idx="10" hasCustomPrompt="1"/>
          </p:nvPr>
        </p:nvSpPr>
        <p:spPr>
          <a:xfrm>
            <a:off x="1168608" y="1630428"/>
            <a:ext cx="3335379" cy="1284624"/>
          </a:xfrm>
          <a:prstGeom prst="rect">
            <a:avLst/>
          </a:prstGeom>
        </p:spPr>
        <p:txBody>
          <a:bodyPr wrap="square" tIns="90000" bIns="90000">
            <a:spAutoFit/>
          </a:bodyPr>
          <a:lstStyle>
            <a:lvl1pPr marL="180000" indent="-180000">
              <a:lnSpc>
                <a:spcPct val="100000"/>
              </a:lnSpc>
              <a:spcBef>
                <a:spcPts val="700"/>
              </a:spcBef>
              <a:spcAft>
                <a:spcPts val="0"/>
              </a:spcAft>
              <a:buClr>
                <a:srgbClr val="414042"/>
              </a:buClr>
              <a:buSzPct val="100000"/>
              <a:buFont typeface="Wingdings" panose="05000000000000000000" pitchFamily="2" charset="2"/>
              <a:buChar char="§"/>
              <a:defRPr sz="1500" spc="-20" baseline="0">
                <a:solidFill>
                  <a:schemeClr val="tx1"/>
                </a:solidFill>
              </a:defRPr>
            </a:lvl1pPr>
            <a:lvl2pPr marL="720000" indent="-180000">
              <a:lnSpc>
                <a:spcPct val="100000"/>
              </a:lnSpc>
              <a:spcBef>
                <a:spcPts val="300"/>
              </a:spcBef>
              <a:buFont typeface="Calibri" panose="020F0502020204030204" pitchFamily="34" charset="0"/>
              <a:buChar char="-"/>
              <a:defRPr sz="1500" spc="-20" baseline="0">
                <a:solidFill>
                  <a:schemeClr val="tx1"/>
                </a:solidFill>
              </a:defRPr>
            </a:lvl2pPr>
            <a:lvl3pPr marL="914400" indent="0">
              <a:buFontTx/>
              <a:buNone/>
              <a:defRPr/>
            </a:lvl3pPr>
            <a:lvl4pPr marL="1371600" indent="0">
              <a:buFontTx/>
              <a:buNone/>
              <a:defRPr sz="2000"/>
            </a:lvl4pPr>
          </a:lstStyle>
          <a:p>
            <a:pPr lvl="0"/>
            <a:r>
              <a:rPr lang="cs-CZ"/>
              <a:t>Položka 1, </a:t>
            </a:r>
            <a:br>
              <a:rPr lang="cs-CZ"/>
            </a:br>
            <a:r>
              <a:rPr lang="cs-CZ"/>
              <a:t>druhý řádek</a:t>
            </a:r>
            <a:endParaRPr lang="cs-CZ" dirty="0"/>
          </a:p>
          <a:p>
            <a:pPr lvl="0"/>
            <a:r>
              <a:rPr lang="cs-CZ"/>
              <a:t>Položka 2</a:t>
            </a:r>
            <a:endParaRPr lang="cs-CZ" dirty="0"/>
          </a:p>
          <a:p>
            <a:pPr lvl="0"/>
            <a:r>
              <a:rPr lang="cs-CZ"/>
              <a:t>Položka 3</a:t>
            </a:r>
            <a:endParaRPr lang="cs-CZ" dirty="0"/>
          </a:p>
        </p:txBody>
      </p:sp>
      <p:sp>
        <p:nvSpPr>
          <p:cNvPr id="4" name="Zástupný text 17">
            <a:extLst>
              <a:ext uri="{FF2B5EF4-FFF2-40B4-BE49-F238E27FC236}">
                <a16:creationId xmlns:a16="http://schemas.microsoft.com/office/drawing/2014/main" id="{D7BDF348-2758-869A-3A8C-9ADBC0C09305}"/>
              </a:ext>
            </a:extLst>
          </p:cNvPr>
          <p:cNvSpPr>
            <a:spLocks noGrp="1"/>
          </p:cNvSpPr>
          <p:nvPr>
            <p:ph type="body" sz="quarter" idx="14" hasCustomPrompt="1"/>
          </p:nvPr>
        </p:nvSpPr>
        <p:spPr>
          <a:xfrm>
            <a:off x="1151791" y="1048221"/>
            <a:ext cx="10202008" cy="424732"/>
          </a:xfrm>
          <a:prstGeom prst="rect">
            <a:avLst/>
          </a:prstGeom>
        </p:spPr>
        <p:txBody>
          <a:bodyPr wrap="square">
            <a:spAutoFit/>
          </a:bodyPr>
          <a:lstStyle>
            <a:lvl1pPr marL="0" indent="0" algn="l">
              <a:buFontTx/>
              <a:buNone/>
              <a:defRPr sz="2400" b="0" cap="all" baseline="0">
                <a:solidFill>
                  <a:schemeClr val="tx2"/>
                </a:solidFill>
                <a:latin typeface="+mj-lt"/>
              </a:defRPr>
            </a:lvl1pPr>
          </a:lstStyle>
          <a:p>
            <a:pPr lvl="0"/>
            <a:r>
              <a:rPr lang="en-US"/>
              <a:t>PODNADPIS</a:t>
            </a:r>
            <a:endParaRPr lang="cs-CZ" dirty="0"/>
          </a:p>
        </p:txBody>
      </p:sp>
      <p:sp>
        <p:nvSpPr>
          <p:cNvPr id="7" name="Title 6">
            <a:extLst>
              <a:ext uri="{FF2B5EF4-FFF2-40B4-BE49-F238E27FC236}">
                <a16:creationId xmlns:a16="http://schemas.microsoft.com/office/drawing/2014/main" id="{8EAA51A3-91CB-DF2F-9DCC-4528CEC3A040}"/>
              </a:ext>
            </a:extLst>
          </p:cNvPr>
          <p:cNvSpPr>
            <a:spLocks noGrp="1"/>
          </p:cNvSpPr>
          <p:nvPr>
            <p:ph type="title" hasCustomPrompt="1"/>
          </p:nvPr>
        </p:nvSpPr>
        <p:spPr>
          <a:xfrm>
            <a:off x="1151792" y="471139"/>
            <a:ext cx="10202008" cy="577082"/>
          </a:xfrm>
          <a:prstGeom prst="rect">
            <a:avLst/>
          </a:prstGeom>
        </p:spPr>
        <p:txBody>
          <a:bodyPr/>
          <a:lstStyle>
            <a:lvl1pPr>
              <a:defRPr sz="3500" b="1" cap="all" baseline="0">
                <a:solidFill>
                  <a:schemeClr val="tx2"/>
                </a:solidFill>
              </a:defRPr>
            </a:lvl1pPr>
          </a:lstStyle>
          <a:p>
            <a:r>
              <a:rPr lang="en-US"/>
              <a:t>HLAVNÍ NADPIS</a:t>
            </a:r>
            <a:endParaRPr lang="cs-CZ"/>
          </a:p>
        </p:txBody>
      </p:sp>
      <p:sp>
        <p:nvSpPr>
          <p:cNvPr id="14" name="Zástupný text 20">
            <a:extLst>
              <a:ext uri="{FF2B5EF4-FFF2-40B4-BE49-F238E27FC236}">
                <a16:creationId xmlns:a16="http://schemas.microsoft.com/office/drawing/2014/main" id="{85852C02-77EA-6A2B-E2FB-08CF7B142E1E}"/>
              </a:ext>
            </a:extLst>
          </p:cNvPr>
          <p:cNvSpPr>
            <a:spLocks noGrp="1" noRot="1" noMove="1" noResize="1" noEditPoints="1" noAdjustHandles="1" noChangeArrowheads="1" noChangeShapeType="1"/>
          </p:cNvSpPr>
          <p:nvPr>
            <p:ph type="body" sz="quarter" idx="16" hasCustomPrompt="1"/>
          </p:nvPr>
        </p:nvSpPr>
        <p:spPr>
          <a:xfrm>
            <a:off x="3385038" y="6627169"/>
            <a:ext cx="6528986" cy="230832"/>
          </a:xfrm>
          <a:prstGeom prst="rect">
            <a:avLst/>
          </a:prstGeom>
        </p:spPr>
        <p:txBody>
          <a:bodyPr wrap="square">
            <a:spAutoFit/>
          </a:bodyPr>
          <a:lstStyle>
            <a:lvl1pPr marL="0" indent="0" algn="l">
              <a:buFontTx/>
              <a:buNone/>
              <a:defRPr sz="1000">
                <a:solidFill>
                  <a:schemeClr val="tx1"/>
                </a:solidFill>
              </a:defRPr>
            </a:lvl1pPr>
          </a:lstStyle>
          <a:p>
            <a:pPr lvl="0"/>
            <a:r>
              <a:rPr lang="en-US"/>
              <a:t>NÁZEV PREZENTACE</a:t>
            </a:r>
            <a:r>
              <a:rPr lang="cs-CZ"/>
              <a:t> </a:t>
            </a:r>
            <a:r>
              <a:rPr lang="en-US"/>
              <a:t>/</a:t>
            </a:r>
            <a:r>
              <a:rPr lang="cs-CZ"/>
              <a:t> </a:t>
            </a:r>
            <a:r>
              <a:rPr lang="en-US"/>
              <a:t>HLAVNÍ KAPITOLA</a:t>
            </a:r>
            <a:r>
              <a:rPr lang="cs-CZ"/>
              <a:t> </a:t>
            </a:r>
            <a:r>
              <a:rPr lang="en-US"/>
              <a:t>/</a:t>
            </a:r>
            <a:r>
              <a:rPr lang="cs-CZ"/>
              <a:t> </a:t>
            </a:r>
            <a:r>
              <a:rPr lang="en-US"/>
              <a:t>PODKAPITOLA</a:t>
            </a:r>
            <a:endParaRPr lang="cs-CZ" dirty="0"/>
          </a:p>
        </p:txBody>
      </p:sp>
      <p:sp>
        <p:nvSpPr>
          <p:cNvPr id="18" name="Zástupný text 3">
            <a:extLst>
              <a:ext uri="{FF2B5EF4-FFF2-40B4-BE49-F238E27FC236}">
                <a16:creationId xmlns:a16="http://schemas.microsoft.com/office/drawing/2014/main" id="{B82AC279-940A-6A02-696A-ED231FCC836E}"/>
              </a:ext>
            </a:extLst>
          </p:cNvPr>
          <p:cNvSpPr>
            <a:spLocks noGrp="1"/>
          </p:cNvSpPr>
          <p:nvPr>
            <p:ph type="body" sz="quarter" idx="17" hasCustomPrompt="1"/>
          </p:nvPr>
        </p:nvSpPr>
        <p:spPr>
          <a:xfrm>
            <a:off x="1168608" y="5837479"/>
            <a:ext cx="10185191" cy="300082"/>
          </a:xfrm>
          <a:prstGeom prst="rect">
            <a:avLst/>
          </a:prstGeom>
        </p:spPr>
        <p:txBody>
          <a:bodyPr wrap="square" anchor="b">
            <a:spAutoFit/>
          </a:bodyPr>
          <a:lstStyle>
            <a:lvl1pPr marL="324000" indent="-324000">
              <a:buSzPct val="140000"/>
              <a:buFontTx/>
              <a:buBlip>
                <a:blip r:embed="rId3"/>
              </a:buBlip>
              <a:defRPr sz="1500">
                <a:solidFill>
                  <a:srgbClr val="414042"/>
                </a:solidFill>
              </a:defRPr>
            </a:lvl1pPr>
          </a:lstStyle>
          <a:p>
            <a:pPr lvl="0"/>
            <a:r>
              <a:rPr lang="cs-CZ" dirty="0"/>
              <a:t>Místo pro vložení doplňující poznámky / odkazu</a:t>
            </a:r>
          </a:p>
        </p:txBody>
      </p:sp>
      <p:sp>
        <p:nvSpPr>
          <p:cNvPr id="2" name="Zástupný symbol obrázku 5">
            <a:extLst>
              <a:ext uri="{FF2B5EF4-FFF2-40B4-BE49-F238E27FC236}">
                <a16:creationId xmlns:a16="http://schemas.microsoft.com/office/drawing/2014/main" id="{7EABCA59-AFE5-11E6-EE7C-86D854135CB3}"/>
              </a:ext>
            </a:extLst>
          </p:cNvPr>
          <p:cNvSpPr>
            <a:spLocks noGrp="1"/>
          </p:cNvSpPr>
          <p:nvPr>
            <p:ph type="pic" sz="quarter" idx="18"/>
          </p:nvPr>
        </p:nvSpPr>
        <p:spPr>
          <a:xfrm>
            <a:off x="4889394" y="1472953"/>
            <a:ext cx="6481221" cy="4913908"/>
          </a:xfrm>
          <a:prstGeom prst="rect">
            <a:avLst/>
          </a:prstGeom>
        </p:spPr>
        <p:txBody>
          <a:bodyPr>
            <a:noAutofit/>
          </a:bodyPr>
          <a:lstStyle>
            <a:lvl1pPr marL="0" indent="0">
              <a:buFontTx/>
              <a:buNone/>
              <a:defRPr sz="1200"/>
            </a:lvl1pPr>
          </a:lstStyle>
          <a:p>
            <a:r>
              <a:rPr lang="en-US"/>
              <a:t>Click icon to add picture</a:t>
            </a:r>
            <a:endParaRPr lang="cs-CZ" dirty="0"/>
          </a:p>
        </p:txBody>
      </p:sp>
      <p:sp>
        <p:nvSpPr>
          <p:cNvPr id="3" name="Slide Number Placeholder 2">
            <a:extLst>
              <a:ext uri="{FF2B5EF4-FFF2-40B4-BE49-F238E27FC236}">
                <a16:creationId xmlns:a16="http://schemas.microsoft.com/office/drawing/2014/main" id="{081951D6-AE45-22C4-9E62-8190B8BE2583}"/>
              </a:ext>
            </a:extLst>
          </p:cNvPr>
          <p:cNvSpPr>
            <a:spLocks noGrp="1"/>
          </p:cNvSpPr>
          <p:nvPr>
            <p:ph type="sldNum" sz="quarter" idx="19"/>
          </p:nvPr>
        </p:nvSpPr>
        <p:spPr/>
        <p:txBody>
          <a:bodyPr/>
          <a:lstStyle/>
          <a:p>
            <a:r>
              <a:rPr lang="cs-CZ"/>
              <a:t>PAGE </a:t>
            </a:r>
            <a:fld id="{E08564C2-4D39-4FB8-BC8F-9F8407FFF6BF}" type="slidenum">
              <a:rPr lang="cs-CZ" smtClean="0"/>
              <a:pPr/>
              <a:t>‹#›</a:t>
            </a:fld>
            <a:endParaRPr lang="cs-CZ"/>
          </a:p>
        </p:txBody>
      </p:sp>
      <p:sp>
        <p:nvSpPr>
          <p:cNvPr id="5" name="Footer Placeholder 4">
            <a:extLst>
              <a:ext uri="{FF2B5EF4-FFF2-40B4-BE49-F238E27FC236}">
                <a16:creationId xmlns:a16="http://schemas.microsoft.com/office/drawing/2014/main" id="{642DBA85-DE83-9A35-8F1E-C57BFF2D409B}"/>
              </a:ext>
            </a:extLst>
          </p:cNvPr>
          <p:cNvSpPr>
            <a:spLocks noGrp="1"/>
          </p:cNvSpPr>
          <p:nvPr>
            <p:ph type="ftr" sz="quarter" idx="20"/>
          </p:nvPr>
        </p:nvSpPr>
        <p:spPr/>
        <p:txBody>
          <a:bodyPr/>
          <a:lstStyle/>
          <a:p>
            <a:r>
              <a:rPr lang="cs-CZ" dirty="0"/>
              <a:t>P063/100A 20/05/2025</a:t>
            </a:r>
          </a:p>
        </p:txBody>
      </p:sp>
    </p:spTree>
    <p:extLst>
      <p:ext uri="{BB962C8B-B14F-4D97-AF65-F5344CB8AC3E}">
        <p14:creationId xmlns:p14="http://schemas.microsoft.com/office/powerpoint/2010/main" val="175706550"/>
      </p:ext>
    </p:extLst>
  </p:cSld>
  <p:clrMapOvr>
    <a:masterClrMapping/>
  </p:clrMapOvr>
  <p:transition>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 IMAGE LEFT GRAY">
    <p:spTree>
      <p:nvGrpSpPr>
        <p:cNvPr id="1" name=""/>
        <p:cNvGrpSpPr/>
        <p:nvPr/>
      </p:nvGrpSpPr>
      <p:grpSpPr>
        <a:xfrm>
          <a:off x="0" y="0"/>
          <a:ext cx="0" cy="0"/>
          <a:chOff x="0" y="0"/>
          <a:chExt cx="0" cy="0"/>
        </a:xfrm>
      </p:grpSpPr>
      <p:pic>
        <p:nvPicPr>
          <p:cNvPr id="10" name="Obrázek 9">
            <a:extLst>
              <a:ext uri="{FF2B5EF4-FFF2-40B4-BE49-F238E27FC236}">
                <a16:creationId xmlns:a16="http://schemas.microsoft.com/office/drawing/2014/main" id="{D99ACFDD-2759-41EB-BB82-6A1DD030896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13" name="Zástupný text 12">
            <a:extLst>
              <a:ext uri="{FF2B5EF4-FFF2-40B4-BE49-F238E27FC236}">
                <a16:creationId xmlns:a16="http://schemas.microsoft.com/office/drawing/2014/main" id="{23DABE3B-6B7D-41E0-ADF8-25408FAE57CF}"/>
              </a:ext>
            </a:extLst>
          </p:cNvPr>
          <p:cNvSpPr>
            <a:spLocks noGrp="1"/>
          </p:cNvSpPr>
          <p:nvPr>
            <p:ph type="body" sz="quarter" idx="10" hasCustomPrompt="1"/>
          </p:nvPr>
        </p:nvSpPr>
        <p:spPr>
          <a:xfrm>
            <a:off x="8018420" y="1630428"/>
            <a:ext cx="3335379" cy="1284624"/>
          </a:xfrm>
          <a:prstGeom prst="rect">
            <a:avLst/>
          </a:prstGeom>
        </p:spPr>
        <p:txBody>
          <a:bodyPr wrap="square" tIns="90000" bIns="90000">
            <a:spAutoFit/>
          </a:bodyPr>
          <a:lstStyle>
            <a:lvl1pPr marL="180000" indent="-180000">
              <a:lnSpc>
                <a:spcPct val="100000"/>
              </a:lnSpc>
              <a:spcBef>
                <a:spcPts val="700"/>
              </a:spcBef>
              <a:spcAft>
                <a:spcPts val="0"/>
              </a:spcAft>
              <a:buClr>
                <a:srgbClr val="414042"/>
              </a:buClr>
              <a:buSzPct val="100000"/>
              <a:buFont typeface="Wingdings" panose="05000000000000000000" pitchFamily="2" charset="2"/>
              <a:buChar char="§"/>
              <a:defRPr sz="1500" spc="-20" baseline="0">
                <a:solidFill>
                  <a:schemeClr val="tx1"/>
                </a:solidFill>
              </a:defRPr>
            </a:lvl1pPr>
            <a:lvl2pPr marL="720000" indent="-180000">
              <a:lnSpc>
                <a:spcPct val="100000"/>
              </a:lnSpc>
              <a:spcBef>
                <a:spcPts val="300"/>
              </a:spcBef>
              <a:buFont typeface="Calibri" panose="020F0502020204030204" pitchFamily="34" charset="0"/>
              <a:buChar char="-"/>
              <a:defRPr sz="1500" spc="-20" baseline="0">
                <a:solidFill>
                  <a:schemeClr val="tx1"/>
                </a:solidFill>
              </a:defRPr>
            </a:lvl2pPr>
            <a:lvl3pPr marL="914400" indent="0">
              <a:buFontTx/>
              <a:buNone/>
              <a:defRPr/>
            </a:lvl3pPr>
            <a:lvl4pPr marL="1371600" indent="0">
              <a:buFontTx/>
              <a:buNone/>
              <a:defRPr sz="2000"/>
            </a:lvl4pPr>
          </a:lstStyle>
          <a:p>
            <a:pPr lvl="0"/>
            <a:r>
              <a:rPr lang="cs-CZ"/>
              <a:t>Položka 1, </a:t>
            </a:r>
            <a:br>
              <a:rPr lang="cs-CZ"/>
            </a:br>
            <a:r>
              <a:rPr lang="cs-CZ"/>
              <a:t>druhý řádek</a:t>
            </a:r>
            <a:endParaRPr lang="cs-CZ" dirty="0"/>
          </a:p>
          <a:p>
            <a:pPr lvl="0"/>
            <a:r>
              <a:rPr lang="cs-CZ"/>
              <a:t>Položka 2</a:t>
            </a:r>
            <a:endParaRPr lang="cs-CZ" dirty="0"/>
          </a:p>
          <a:p>
            <a:pPr lvl="0"/>
            <a:r>
              <a:rPr lang="cs-CZ"/>
              <a:t>Položka 3</a:t>
            </a:r>
            <a:endParaRPr lang="cs-CZ" dirty="0"/>
          </a:p>
        </p:txBody>
      </p:sp>
      <p:sp>
        <p:nvSpPr>
          <p:cNvPr id="4" name="Zástupný text 17">
            <a:extLst>
              <a:ext uri="{FF2B5EF4-FFF2-40B4-BE49-F238E27FC236}">
                <a16:creationId xmlns:a16="http://schemas.microsoft.com/office/drawing/2014/main" id="{D7BDF348-2758-869A-3A8C-9ADBC0C09305}"/>
              </a:ext>
            </a:extLst>
          </p:cNvPr>
          <p:cNvSpPr>
            <a:spLocks noGrp="1"/>
          </p:cNvSpPr>
          <p:nvPr>
            <p:ph type="body" sz="quarter" idx="14" hasCustomPrompt="1"/>
          </p:nvPr>
        </p:nvSpPr>
        <p:spPr>
          <a:xfrm>
            <a:off x="1151791" y="1048221"/>
            <a:ext cx="10202008" cy="424732"/>
          </a:xfrm>
          <a:prstGeom prst="rect">
            <a:avLst/>
          </a:prstGeom>
        </p:spPr>
        <p:txBody>
          <a:bodyPr wrap="square">
            <a:spAutoFit/>
          </a:bodyPr>
          <a:lstStyle>
            <a:lvl1pPr marL="0" indent="0" algn="l">
              <a:buFontTx/>
              <a:buNone/>
              <a:defRPr sz="2400" b="0" cap="all" baseline="0">
                <a:solidFill>
                  <a:schemeClr val="tx2"/>
                </a:solidFill>
                <a:latin typeface="+mj-lt"/>
              </a:defRPr>
            </a:lvl1pPr>
          </a:lstStyle>
          <a:p>
            <a:pPr lvl="0"/>
            <a:r>
              <a:rPr lang="en-US"/>
              <a:t>PODNADPIS</a:t>
            </a:r>
            <a:endParaRPr lang="cs-CZ" dirty="0"/>
          </a:p>
        </p:txBody>
      </p:sp>
      <p:sp>
        <p:nvSpPr>
          <p:cNvPr id="7" name="Title 6">
            <a:extLst>
              <a:ext uri="{FF2B5EF4-FFF2-40B4-BE49-F238E27FC236}">
                <a16:creationId xmlns:a16="http://schemas.microsoft.com/office/drawing/2014/main" id="{8EAA51A3-91CB-DF2F-9DCC-4528CEC3A040}"/>
              </a:ext>
            </a:extLst>
          </p:cNvPr>
          <p:cNvSpPr>
            <a:spLocks noGrp="1"/>
          </p:cNvSpPr>
          <p:nvPr>
            <p:ph type="title" hasCustomPrompt="1"/>
          </p:nvPr>
        </p:nvSpPr>
        <p:spPr>
          <a:xfrm>
            <a:off x="1151792" y="471139"/>
            <a:ext cx="10202008" cy="577082"/>
          </a:xfrm>
          <a:prstGeom prst="rect">
            <a:avLst/>
          </a:prstGeom>
        </p:spPr>
        <p:txBody>
          <a:bodyPr/>
          <a:lstStyle>
            <a:lvl1pPr>
              <a:defRPr sz="3500" b="1" cap="all" baseline="0">
                <a:solidFill>
                  <a:schemeClr val="tx2"/>
                </a:solidFill>
              </a:defRPr>
            </a:lvl1pPr>
          </a:lstStyle>
          <a:p>
            <a:r>
              <a:rPr lang="en-US"/>
              <a:t>HLAVNÍ NADPIS</a:t>
            </a:r>
            <a:endParaRPr lang="cs-CZ"/>
          </a:p>
        </p:txBody>
      </p:sp>
      <p:sp>
        <p:nvSpPr>
          <p:cNvPr id="14" name="Zástupný text 20">
            <a:extLst>
              <a:ext uri="{FF2B5EF4-FFF2-40B4-BE49-F238E27FC236}">
                <a16:creationId xmlns:a16="http://schemas.microsoft.com/office/drawing/2014/main" id="{85852C02-77EA-6A2B-E2FB-08CF7B142E1E}"/>
              </a:ext>
            </a:extLst>
          </p:cNvPr>
          <p:cNvSpPr>
            <a:spLocks noGrp="1" noRot="1" noMove="1" noResize="1" noEditPoints="1" noAdjustHandles="1" noChangeArrowheads="1" noChangeShapeType="1"/>
          </p:cNvSpPr>
          <p:nvPr>
            <p:ph type="body" sz="quarter" idx="16" hasCustomPrompt="1"/>
          </p:nvPr>
        </p:nvSpPr>
        <p:spPr>
          <a:xfrm>
            <a:off x="3385038" y="6627169"/>
            <a:ext cx="6528986" cy="230832"/>
          </a:xfrm>
          <a:prstGeom prst="rect">
            <a:avLst/>
          </a:prstGeom>
        </p:spPr>
        <p:txBody>
          <a:bodyPr wrap="square">
            <a:spAutoFit/>
          </a:bodyPr>
          <a:lstStyle>
            <a:lvl1pPr marL="0" indent="0" algn="l">
              <a:buFontTx/>
              <a:buNone/>
              <a:defRPr sz="1000">
                <a:solidFill>
                  <a:schemeClr val="tx1"/>
                </a:solidFill>
              </a:defRPr>
            </a:lvl1pPr>
          </a:lstStyle>
          <a:p>
            <a:pPr lvl="0"/>
            <a:r>
              <a:rPr lang="en-US"/>
              <a:t>NÁZEV PREZENTACE</a:t>
            </a:r>
            <a:r>
              <a:rPr lang="cs-CZ"/>
              <a:t> </a:t>
            </a:r>
            <a:r>
              <a:rPr lang="en-US"/>
              <a:t>/</a:t>
            </a:r>
            <a:r>
              <a:rPr lang="cs-CZ"/>
              <a:t> </a:t>
            </a:r>
            <a:r>
              <a:rPr lang="en-US"/>
              <a:t>HLAVNÍ KAPITOLA</a:t>
            </a:r>
            <a:r>
              <a:rPr lang="cs-CZ"/>
              <a:t> </a:t>
            </a:r>
            <a:r>
              <a:rPr lang="en-US"/>
              <a:t>/</a:t>
            </a:r>
            <a:r>
              <a:rPr lang="cs-CZ"/>
              <a:t> </a:t>
            </a:r>
            <a:r>
              <a:rPr lang="en-US"/>
              <a:t>PODKAPITOLA</a:t>
            </a:r>
            <a:endParaRPr lang="cs-CZ" dirty="0"/>
          </a:p>
        </p:txBody>
      </p:sp>
      <p:sp>
        <p:nvSpPr>
          <p:cNvPr id="18" name="Zástupný text 3">
            <a:extLst>
              <a:ext uri="{FF2B5EF4-FFF2-40B4-BE49-F238E27FC236}">
                <a16:creationId xmlns:a16="http://schemas.microsoft.com/office/drawing/2014/main" id="{B82AC279-940A-6A02-696A-ED231FCC836E}"/>
              </a:ext>
            </a:extLst>
          </p:cNvPr>
          <p:cNvSpPr>
            <a:spLocks noGrp="1"/>
          </p:cNvSpPr>
          <p:nvPr>
            <p:ph type="body" sz="quarter" idx="17" hasCustomPrompt="1"/>
          </p:nvPr>
        </p:nvSpPr>
        <p:spPr>
          <a:xfrm>
            <a:off x="1168608" y="5837479"/>
            <a:ext cx="10185191" cy="300082"/>
          </a:xfrm>
          <a:prstGeom prst="rect">
            <a:avLst/>
          </a:prstGeom>
        </p:spPr>
        <p:txBody>
          <a:bodyPr wrap="square" anchor="b">
            <a:spAutoFit/>
          </a:bodyPr>
          <a:lstStyle>
            <a:lvl1pPr marL="324000" indent="-324000">
              <a:buSzPct val="140000"/>
              <a:buFontTx/>
              <a:buBlip>
                <a:blip r:embed="rId3"/>
              </a:buBlip>
              <a:defRPr sz="1500">
                <a:solidFill>
                  <a:srgbClr val="414042"/>
                </a:solidFill>
              </a:defRPr>
            </a:lvl1pPr>
          </a:lstStyle>
          <a:p>
            <a:pPr lvl="0"/>
            <a:r>
              <a:rPr lang="cs-CZ" dirty="0"/>
              <a:t>Místo pro vložení doplňující poznámky / odkazu</a:t>
            </a:r>
          </a:p>
        </p:txBody>
      </p:sp>
      <p:sp>
        <p:nvSpPr>
          <p:cNvPr id="2" name="Zástupný symbol obrázku 5">
            <a:extLst>
              <a:ext uri="{FF2B5EF4-FFF2-40B4-BE49-F238E27FC236}">
                <a16:creationId xmlns:a16="http://schemas.microsoft.com/office/drawing/2014/main" id="{7EABCA59-AFE5-11E6-EE7C-86D854135CB3}"/>
              </a:ext>
            </a:extLst>
          </p:cNvPr>
          <p:cNvSpPr>
            <a:spLocks noGrp="1"/>
          </p:cNvSpPr>
          <p:nvPr>
            <p:ph type="pic" sz="quarter" idx="18"/>
          </p:nvPr>
        </p:nvSpPr>
        <p:spPr>
          <a:xfrm>
            <a:off x="1271588" y="1472953"/>
            <a:ext cx="6378240" cy="4729483"/>
          </a:xfrm>
          <a:prstGeom prst="rect">
            <a:avLst/>
          </a:prstGeom>
        </p:spPr>
        <p:txBody>
          <a:bodyPr>
            <a:noAutofit/>
          </a:bodyPr>
          <a:lstStyle>
            <a:lvl1pPr marL="0" indent="0">
              <a:buFontTx/>
              <a:buNone/>
              <a:defRPr sz="1200"/>
            </a:lvl1pPr>
          </a:lstStyle>
          <a:p>
            <a:r>
              <a:rPr lang="en-US"/>
              <a:t>Click icon to add picture</a:t>
            </a:r>
            <a:endParaRPr lang="cs-CZ" dirty="0"/>
          </a:p>
        </p:txBody>
      </p:sp>
      <p:sp>
        <p:nvSpPr>
          <p:cNvPr id="3" name="Slide Number Placeholder 2">
            <a:extLst>
              <a:ext uri="{FF2B5EF4-FFF2-40B4-BE49-F238E27FC236}">
                <a16:creationId xmlns:a16="http://schemas.microsoft.com/office/drawing/2014/main" id="{F13691B2-710D-9A09-B927-6AA1D59FF594}"/>
              </a:ext>
            </a:extLst>
          </p:cNvPr>
          <p:cNvSpPr>
            <a:spLocks noGrp="1"/>
          </p:cNvSpPr>
          <p:nvPr>
            <p:ph type="sldNum" sz="quarter" idx="19"/>
          </p:nvPr>
        </p:nvSpPr>
        <p:spPr/>
        <p:txBody>
          <a:bodyPr/>
          <a:lstStyle/>
          <a:p>
            <a:r>
              <a:rPr lang="cs-CZ"/>
              <a:t>PAGE </a:t>
            </a:r>
            <a:fld id="{E08564C2-4D39-4FB8-BC8F-9F8407FFF6BF}" type="slidenum">
              <a:rPr lang="cs-CZ" smtClean="0"/>
              <a:pPr/>
              <a:t>‹#›</a:t>
            </a:fld>
            <a:endParaRPr lang="cs-CZ"/>
          </a:p>
        </p:txBody>
      </p:sp>
      <p:sp>
        <p:nvSpPr>
          <p:cNvPr id="5" name="Footer Placeholder 4">
            <a:extLst>
              <a:ext uri="{FF2B5EF4-FFF2-40B4-BE49-F238E27FC236}">
                <a16:creationId xmlns:a16="http://schemas.microsoft.com/office/drawing/2014/main" id="{5768EB2A-B804-FA8C-6ABB-B031E5220C7F}"/>
              </a:ext>
            </a:extLst>
          </p:cNvPr>
          <p:cNvSpPr>
            <a:spLocks noGrp="1"/>
          </p:cNvSpPr>
          <p:nvPr>
            <p:ph type="ftr" sz="quarter" idx="20"/>
          </p:nvPr>
        </p:nvSpPr>
        <p:spPr/>
        <p:txBody>
          <a:bodyPr/>
          <a:lstStyle/>
          <a:p>
            <a:r>
              <a:rPr lang="cs-CZ" dirty="0"/>
              <a:t>P063/100A 20/05/2025</a:t>
            </a:r>
          </a:p>
        </p:txBody>
      </p:sp>
    </p:spTree>
    <p:extLst>
      <p:ext uri="{BB962C8B-B14F-4D97-AF65-F5344CB8AC3E}">
        <p14:creationId xmlns:p14="http://schemas.microsoft.com/office/powerpoint/2010/main" val="3990502677"/>
      </p:ext>
    </p:extLst>
  </p:cSld>
  <p:clrMapOvr>
    <a:masterClrMapping/>
  </p:clrMapOvr>
  <p:transition>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5 IMAGE LEFT WHITE">
    <p:spTree>
      <p:nvGrpSpPr>
        <p:cNvPr id="1" name=""/>
        <p:cNvGrpSpPr/>
        <p:nvPr/>
      </p:nvGrpSpPr>
      <p:grpSpPr>
        <a:xfrm>
          <a:off x="0" y="0"/>
          <a:ext cx="0" cy="0"/>
          <a:chOff x="0" y="0"/>
          <a:chExt cx="0" cy="0"/>
        </a:xfrm>
      </p:grpSpPr>
      <p:pic>
        <p:nvPicPr>
          <p:cNvPr id="10" name="Obrázek 9">
            <a:extLst>
              <a:ext uri="{FF2B5EF4-FFF2-40B4-BE49-F238E27FC236}">
                <a16:creationId xmlns:a16="http://schemas.microsoft.com/office/drawing/2014/main" id="{D99ACFDD-2759-41EB-BB82-6A1DD030896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13" name="Zástupný text 12">
            <a:extLst>
              <a:ext uri="{FF2B5EF4-FFF2-40B4-BE49-F238E27FC236}">
                <a16:creationId xmlns:a16="http://schemas.microsoft.com/office/drawing/2014/main" id="{23DABE3B-6B7D-41E0-ADF8-25408FAE57CF}"/>
              </a:ext>
            </a:extLst>
          </p:cNvPr>
          <p:cNvSpPr>
            <a:spLocks noGrp="1"/>
          </p:cNvSpPr>
          <p:nvPr>
            <p:ph type="body" sz="quarter" idx="10" hasCustomPrompt="1"/>
          </p:nvPr>
        </p:nvSpPr>
        <p:spPr>
          <a:xfrm>
            <a:off x="8018420" y="1630428"/>
            <a:ext cx="3335379" cy="1284624"/>
          </a:xfrm>
          <a:prstGeom prst="rect">
            <a:avLst/>
          </a:prstGeom>
        </p:spPr>
        <p:txBody>
          <a:bodyPr wrap="square" tIns="90000" bIns="90000">
            <a:spAutoFit/>
          </a:bodyPr>
          <a:lstStyle>
            <a:lvl1pPr marL="180000" indent="-180000">
              <a:lnSpc>
                <a:spcPct val="100000"/>
              </a:lnSpc>
              <a:spcBef>
                <a:spcPts val="700"/>
              </a:spcBef>
              <a:spcAft>
                <a:spcPts val="0"/>
              </a:spcAft>
              <a:buClr>
                <a:srgbClr val="414042"/>
              </a:buClr>
              <a:buSzPct val="100000"/>
              <a:buFont typeface="Wingdings" panose="05000000000000000000" pitchFamily="2" charset="2"/>
              <a:buChar char="§"/>
              <a:defRPr sz="1500" spc="-20" baseline="0">
                <a:solidFill>
                  <a:schemeClr val="tx1"/>
                </a:solidFill>
              </a:defRPr>
            </a:lvl1pPr>
            <a:lvl2pPr marL="720000" indent="-180000">
              <a:lnSpc>
                <a:spcPct val="100000"/>
              </a:lnSpc>
              <a:spcBef>
                <a:spcPts val="300"/>
              </a:spcBef>
              <a:buFont typeface="Calibri" panose="020F0502020204030204" pitchFamily="34" charset="0"/>
              <a:buChar char="-"/>
              <a:defRPr sz="1500" spc="-20" baseline="0">
                <a:solidFill>
                  <a:schemeClr val="tx1"/>
                </a:solidFill>
              </a:defRPr>
            </a:lvl2pPr>
            <a:lvl3pPr marL="914400" indent="0">
              <a:buFontTx/>
              <a:buNone/>
              <a:defRPr/>
            </a:lvl3pPr>
            <a:lvl4pPr marL="1371600" indent="0">
              <a:buFontTx/>
              <a:buNone/>
              <a:defRPr sz="2000"/>
            </a:lvl4pPr>
          </a:lstStyle>
          <a:p>
            <a:pPr lvl="0"/>
            <a:r>
              <a:rPr lang="cs-CZ"/>
              <a:t>Položka 1, </a:t>
            </a:r>
            <a:br>
              <a:rPr lang="cs-CZ"/>
            </a:br>
            <a:r>
              <a:rPr lang="cs-CZ"/>
              <a:t>druhý řádek</a:t>
            </a:r>
            <a:endParaRPr lang="cs-CZ" dirty="0"/>
          </a:p>
          <a:p>
            <a:pPr lvl="0"/>
            <a:r>
              <a:rPr lang="cs-CZ"/>
              <a:t>Položka 2</a:t>
            </a:r>
            <a:endParaRPr lang="cs-CZ" dirty="0"/>
          </a:p>
          <a:p>
            <a:pPr lvl="0"/>
            <a:r>
              <a:rPr lang="cs-CZ"/>
              <a:t>Položka 3</a:t>
            </a:r>
            <a:endParaRPr lang="cs-CZ" dirty="0"/>
          </a:p>
        </p:txBody>
      </p:sp>
      <p:sp>
        <p:nvSpPr>
          <p:cNvPr id="4" name="Zástupný text 17">
            <a:extLst>
              <a:ext uri="{FF2B5EF4-FFF2-40B4-BE49-F238E27FC236}">
                <a16:creationId xmlns:a16="http://schemas.microsoft.com/office/drawing/2014/main" id="{D7BDF348-2758-869A-3A8C-9ADBC0C09305}"/>
              </a:ext>
            </a:extLst>
          </p:cNvPr>
          <p:cNvSpPr>
            <a:spLocks noGrp="1"/>
          </p:cNvSpPr>
          <p:nvPr>
            <p:ph type="body" sz="quarter" idx="14" hasCustomPrompt="1"/>
          </p:nvPr>
        </p:nvSpPr>
        <p:spPr>
          <a:xfrm>
            <a:off x="1151791" y="1048221"/>
            <a:ext cx="10202008" cy="424732"/>
          </a:xfrm>
          <a:prstGeom prst="rect">
            <a:avLst/>
          </a:prstGeom>
        </p:spPr>
        <p:txBody>
          <a:bodyPr wrap="square">
            <a:spAutoFit/>
          </a:bodyPr>
          <a:lstStyle>
            <a:lvl1pPr marL="0" indent="0" algn="l">
              <a:buFontTx/>
              <a:buNone/>
              <a:defRPr sz="2400" b="0" cap="all" baseline="0">
                <a:solidFill>
                  <a:schemeClr val="tx2"/>
                </a:solidFill>
                <a:latin typeface="+mj-lt"/>
              </a:defRPr>
            </a:lvl1pPr>
          </a:lstStyle>
          <a:p>
            <a:pPr lvl="0"/>
            <a:r>
              <a:rPr lang="en-US"/>
              <a:t>PODNADPIS</a:t>
            </a:r>
            <a:endParaRPr lang="cs-CZ" dirty="0"/>
          </a:p>
        </p:txBody>
      </p:sp>
      <p:sp>
        <p:nvSpPr>
          <p:cNvPr id="7" name="Title 6">
            <a:extLst>
              <a:ext uri="{FF2B5EF4-FFF2-40B4-BE49-F238E27FC236}">
                <a16:creationId xmlns:a16="http://schemas.microsoft.com/office/drawing/2014/main" id="{8EAA51A3-91CB-DF2F-9DCC-4528CEC3A040}"/>
              </a:ext>
            </a:extLst>
          </p:cNvPr>
          <p:cNvSpPr>
            <a:spLocks noGrp="1"/>
          </p:cNvSpPr>
          <p:nvPr>
            <p:ph type="title" hasCustomPrompt="1"/>
          </p:nvPr>
        </p:nvSpPr>
        <p:spPr>
          <a:xfrm>
            <a:off x="1151792" y="471139"/>
            <a:ext cx="10202008" cy="577082"/>
          </a:xfrm>
          <a:prstGeom prst="rect">
            <a:avLst/>
          </a:prstGeom>
        </p:spPr>
        <p:txBody>
          <a:bodyPr/>
          <a:lstStyle>
            <a:lvl1pPr>
              <a:defRPr sz="3500" b="1" cap="all" baseline="0">
                <a:solidFill>
                  <a:schemeClr val="tx2"/>
                </a:solidFill>
              </a:defRPr>
            </a:lvl1pPr>
          </a:lstStyle>
          <a:p>
            <a:r>
              <a:rPr lang="en-US"/>
              <a:t>HLAVNÍ NADPIS</a:t>
            </a:r>
            <a:endParaRPr lang="cs-CZ"/>
          </a:p>
        </p:txBody>
      </p:sp>
      <p:sp>
        <p:nvSpPr>
          <p:cNvPr id="14" name="Zástupný text 20">
            <a:extLst>
              <a:ext uri="{FF2B5EF4-FFF2-40B4-BE49-F238E27FC236}">
                <a16:creationId xmlns:a16="http://schemas.microsoft.com/office/drawing/2014/main" id="{85852C02-77EA-6A2B-E2FB-08CF7B142E1E}"/>
              </a:ext>
            </a:extLst>
          </p:cNvPr>
          <p:cNvSpPr>
            <a:spLocks noGrp="1" noRot="1" noMove="1" noResize="1" noEditPoints="1" noAdjustHandles="1" noChangeArrowheads="1" noChangeShapeType="1"/>
          </p:cNvSpPr>
          <p:nvPr>
            <p:ph type="body" sz="quarter" idx="16" hasCustomPrompt="1"/>
          </p:nvPr>
        </p:nvSpPr>
        <p:spPr>
          <a:xfrm>
            <a:off x="3385038" y="6627169"/>
            <a:ext cx="6528986" cy="230832"/>
          </a:xfrm>
          <a:prstGeom prst="rect">
            <a:avLst/>
          </a:prstGeom>
        </p:spPr>
        <p:txBody>
          <a:bodyPr wrap="square">
            <a:spAutoFit/>
          </a:bodyPr>
          <a:lstStyle>
            <a:lvl1pPr marL="0" indent="0" algn="l">
              <a:buFontTx/>
              <a:buNone/>
              <a:defRPr sz="1000">
                <a:solidFill>
                  <a:schemeClr val="tx1"/>
                </a:solidFill>
              </a:defRPr>
            </a:lvl1pPr>
          </a:lstStyle>
          <a:p>
            <a:pPr lvl="0"/>
            <a:r>
              <a:rPr lang="en-US"/>
              <a:t>NÁZEV PREZENTACE</a:t>
            </a:r>
            <a:r>
              <a:rPr lang="cs-CZ"/>
              <a:t> </a:t>
            </a:r>
            <a:r>
              <a:rPr lang="en-US"/>
              <a:t>/</a:t>
            </a:r>
            <a:r>
              <a:rPr lang="cs-CZ"/>
              <a:t> </a:t>
            </a:r>
            <a:r>
              <a:rPr lang="en-US"/>
              <a:t>HLAVNÍ KAPITOLA</a:t>
            </a:r>
            <a:r>
              <a:rPr lang="cs-CZ"/>
              <a:t> </a:t>
            </a:r>
            <a:r>
              <a:rPr lang="en-US"/>
              <a:t>/</a:t>
            </a:r>
            <a:r>
              <a:rPr lang="cs-CZ"/>
              <a:t> </a:t>
            </a:r>
            <a:r>
              <a:rPr lang="en-US"/>
              <a:t>PODKAPITOLA</a:t>
            </a:r>
            <a:endParaRPr lang="cs-CZ" dirty="0"/>
          </a:p>
        </p:txBody>
      </p:sp>
      <p:sp>
        <p:nvSpPr>
          <p:cNvPr id="18" name="Zástupný text 3">
            <a:extLst>
              <a:ext uri="{FF2B5EF4-FFF2-40B4-BE49-F238E27FC236}">
                <a16:creationId xmlns:a16="http://schemas.microsoft.com/office/drawing/2014/main" id="{B82AC279-940A-6A02-696A-ED231FCC836E}"/>
              </a:ext>
            </a:extLst>
          </p:cNvPr>
          <p:cNvSpPr>
            <a:spLocks noGrp="1"/>
          </p:cNvSpPr>
          <p:nvPr>
            <p:ph type="body" sz="quarter" idx="17" hasCustomPrompt="1"/>
          </p:nvPr>
        </p:nvSpPr>
        <p:spPr>
          <a:xfrm>
            <a:off x="1168608" y="5837479"/>
            <a:ext cx="10185191" cy="300082"/>
          </a:xfrm>
          <a:prstGeom prst="rect">
            <a:avLst/>
          </a:prstGeom>
        </p:spPr>
        <p:txBody>
          <a:bodyPr wrap="square" anchor="b">
            <a:spAutoFit/>
          </a:bodyPr>
          <a:lstStyle>
            <a:lvl1pPr marL="324000" indent="-324000">
              <a:buSzPct val="140000"/>
              <a:buFontTx/>
              <a:buBlip>
                <a:blip r:embed="rId3"/>
              </a:buBlip>
              <a:defRPr sz="1500">
                <a:solidFill>
                  <a:srgbClr val="414042"/>
                </a:solidFill>
              </a:defRPr>
            </a:lvl1pPr>
          </a:lstStyle>
          <a:p>
            <a:pPr lvl="0"/>
            <a:r>
              <a:rPr lang="cs-CZ" dirty="0"/>
              <a:t>Místo pro vložení doplňující poznámky / odkazu</a:t>
            </a:r>
          </a:p>
        </p:txBody>
      </p:sp>
      <p:sp>
        <p:nvSpPr>
          <p:cNvPr id="2" name="Zástupný symbol obrázku 5">
            <a:extLst>
              <a:ext uri="{FF2B5EF4-FFF2-40B4-BE49-F238E27FC236}">
                <a16:creationId xmlns:a16="http://schemas.microsoft.com/office/drawing/2014/main" id="{7EABCA59-AFE5-11E6-EE7C-86D854135CB3}"/>
              </a:ext>
            </a:extLst>
          </p:cNvPr>
          <p:cNvSpPr>
            <a:spLocks noGrp="1"/>
          </p:cNvSpPr>
          <p:nvPr>
            <p:ph type="pic" sz="quarter" idx="18"/>
          </p:nvPr>
        </p:nvSpPr>
        <p:spPr>
          <a:xfrm>
            <a:off x="1271588" y="1472953"/>
            <a:ext cx="6378240" cy="4729483"/>
          </a:xfrm>
          <a:prstGeom prst="rect">
            <a:avLst/>
          </a:prstGeom>
        </p:spPr>
        <p:txBody>
          <a:bodyPr>
            <a:noAutofit/>
          </a:bodyPr>
          <a:lstStyle>
            <a:lvl1pPr marL="0" indent="0">
              <a:buFontTx/>
              <a:buNone/>
              <a:defRPr sz="1200"/>
            </a:lvl1pPr>
          </a:lstStyle>
          <a:p>
            <a:r>
              <a:rPr lang="en-US"/>
              <a:t>Click icon to add picture</a:t>
            </a:r>
            <a:endParaRPr lang="cs-CZ" dirty="0"/>
          </a:p>
        </p:txBody>
      </p:sp>
      <p:sp>
        <p:nvSpPr>
          <p:cNvPr id="3" name="Slide Number Placeholder 2">
            <a:extLst>
              <a:ext uri="{FF2B5EF4-FFF2-40B4-BE49-F238E27FC236}">
                <a16:creationId xmlns:a16="http://schemas.microsoft.com/office/drawing/2014/main" id="{B2E53175-C4F0-E208-E065-5BF8D488D18B}"/>
              </a:ext>
            </a:extLst>
          </p:cNvPr>
          <p:cNvSpPr>
            <a:spLocks noGrp="1"/>
          </p:cNvSpPr>
          <p:nvPr>
            <p:ph type="sldNum" sz="quarter" idx="19"/>
          </p:nvPr>
        </p:nvSpPr>
        <p:spPr/>
        <p:txBody>
          <a:bodyPr/>
          <a:lstStyle/>
          <a:p>
            <a:r>
              <a:rPr lang="cs-CZ"/>
              <a:t>PAGE </a:t>
            </a:r>
            <a:fld id="{E08564C2-4D39-4FB8-BC8F-9F8407FFF6BF}" type="slidenum">
              <a:rPr lang="cs-CZ" smtClean="0"/>
              <a:pPr/>
              <a:t>‹#›</a:t>
            </a:fld>
            <a:endParaRPr lang="cs-CZ"/>
          </a:p>
        </p:txBody>
      </p:sp>
      <p:sp>
        <p:nvSpPr>
          <p:cNvPr id="5" name="Footer Placeholder 4">
            <a:extLst>
              <a:ext uri="{FF2B5EF4-FFF2-40B4-BE49-F238E27FC236}">
                <a16:creationId xmlns:a16="http://schemas.microsoft.com/office/drawing/2014/main" id="{025F232B-C088-CFEC-00A4-7400A9E96F7B}"/>
              </a:ext>
            </a:extLst>
          </p:cNvPr>
          <p:cNvSpPr>
            <a:spLocks noGrp="1"/>
          </p:cNvSpPr>
          <p:nvPr>
            <p:ph type="ftr" sz="quarter" idx="20"/>
          </p:nvPr>
        </p:nvSpPr>
        <p:spPr/>
        <p:txBody>
          <a:bodyPr/>
          <a:lstStyle/>
          <a:p>
            <a:r>
              <a:rPr lang="cs-CZ" dirty="0"/>
              <a:t>P063/100A 20/05/2025</a:t>
            </a:r>
          </a:p>
        </p:txBody>
      </p:sp>
    </p:spTree>
    <p:extLst>
      <p:ext uri="{BB962C8B-B14F-4D97-AF65-F5344CB8AC3E}">
        <p14:creationId xmlns:p14="http://schemas.microsoft.com/office/powerpoint/2010/main" val="3886914526"/>
      </p:ext>
    </p:extLst>
  </p:cSld>
  <p:clrMapOvr>
    <a:masterClrMapping/>
  </p:clrMapOvr>
  <p:transition>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8 BREAK PAGE">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1E5B21BA-62E3-4F4F-BD3A-4F5EBF809380}"/>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18" name="Zástupný text 17">
            <a:extLst>
              <a:ext uri="{FF2B5EF4-FFF2-40B4-BE49-F238E27FC236}">
                <a16:creationId xmlns:a16="http://schemas.microsoft.com/office/drawing/2014/main" id="{797E7E18-8BC9-43A8-9381-37C0CFBF18DC}"/>
              </a:ext>
            </a:extLst>
          </p:cNvPr>
          <p:cNvSpPr>
            <a:spLocks noGrp="1"/>
          </p:cNvSpPr>
          <p:nvPr>
            <p:ph type="body" sz="quarter" idx="10" hasCustomPrompt="1"/>
          </p:nvPr>
        </p:nvSpPr>
        <p:spPr>
          <a:xfrm>
            <a:off x="3261949" y="4928808"/>
            <a:ext cx="8126775" cy="424732"/>
          </a:xfrm>
          <a:prstGeom prst="rect">
            <a:avLst/>
          </a:prstGeom>
        </p:spPr>
        <p:txBody>
          <a:bodyPr wrap="square">
            <a:spAutoFit/>
          </a:bodyPr>
          <a:lstStyle>
            <a:lvl1pPr marL="0" indent="0" algn="l">
              <a:buFontTx/>
              <a:buNone/>
              <a:defRPr sz="2400" b="0" cap="all" baseline="0">
                <a:solidFill>
                  <a:schemeClr val="tx2"/>
                </a:solidFill>
                <a:latin typeface="+mj-lt"/>
              </a:defRPr>
            </a:lvl1pPr>
          </a:lstStyle>
          <a:p>
            <a:pPr lvl="0"/>
            <a:r>
              <a:rPr lang="cs-CZ"/>
              <a:t>INFO</a:t>
            </a:r>
            <a:endParaRPr lang="cs-CZ" dirty="0"/>
          </a:p>
        </p:txBody>
      </p:sp>
      <p:sp>
        <p:nvSpPr>
          <p:cNvPr id="2" name="Footer Placeholder 1">
            <a:extLst>
              <a:ext uri="{FF2B5EF4-FFF2-40B4-BE49-F238E27FC236}">
                <a16:creationId xmlns:a16="http://schemas.microsoft.com/office/drawing/2014/main" id="{F0F1362C-AF73-D71D-647C-27FBF5023086}"/>
              </a:ext>
            </a:extLst>
          </p:cNvPr>
          <p:cNvSpPr>
            <a:spLocks noGrp="1"/>
          </p:cNvSpPr>
          <p:nvPr>
            <p:ph type="ftr" sz="quarter" idx="11"/>
          </p:nvPr>
        </p:nvSpPr>
        <p:spPr/>
        <p:txBody>
          <a:bodyPr/>
          <a:lstStyle/>
          <a:p>
            <a:r>
              <a:rPr lang="cs-CZ" dirty="0"/>
              <a:t>P063/100A 20/05/2025</a:t>
            </a:r>
          </a:p>
        </p:txBody>
      </p:sp>
      <p:sp>
        <p:nvSpPr>
          <p:cNvPr id="3" name="Slide Number Placeholder 2">
            <a:extLst>
              <a:ext uri="{FF2B5EF4-FFF2-40B4-BE49-F238E27FC236}">
                <a16:creationId xmlns:a16="http://schemas.microsoft.com/office/drawing/2014/main" id="{E57B9D33-C9CB-C757-0E74-482ED5C7D974}"/>
              </a:ext>
            </a:extLst>
          </p:cNvPr>
          <p:cNvSpPr>
            <a:spLocks noGrp="1"/>
          </p:cNvSpPr>
          <p:nvPr>
            <p:ph type="sldNum" sz="quarter" idx="12"/>
          </p:nvPr>
        </p:nvSpPr>
        <p:spPr/>
        <p:txBody>
          <a:bodyPr/>
          <a:lstStyle/>
          <a:p>
            <a:r>
              <a:rPr lang="cs-CZ"/>
              <a:t>PAGE </a:t>
            </a:r>
            <a:fld id="{E08564C2-4D39-4FB8-BC8F-9F8407FFF6BF}" type="slidenum">
              <a:rPr lang="cs-CZ" smtClean="0"/>
              <a:pPr/>
              <a:t>‹#›</a:t>
            </a:fld>
            <a:endParaRPr lang="cs-CZ"/>
          </a:p>
        </p:txBody>
      </p:sp>
    </p:spTree>
    <p:extLst>
      <p:ext uri="{BB962C8B-B14F-4D97-AF65-F5344CB8AC3E}">
        <p14:creationId xmlns:p14="http://schemas.microsoft.com/office/powerpoint/2010/main" val="3894129866"/>
      </p:ext>
    </p:extLst>
  </p:cSld>
  <p:clrMapOvr>
    <a:masterClrMapping/>
  </p:clrMapOvr>
  <p:transition>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9 LAST PAGE">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1E5B21BA-62E3-4F4F-BD3A-4F5EBF809380}"/>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Nadpis 1">
            <a:extLst>
              <a:ext uri="{FF2B5EF4-FFF2-40B4-BE49-F238E27FC236}">
                <a16:creationId xmlns:a16="http://schemas.microsoft.com/office/drawing/2014/main" id="{049C05DD-2522-4522-8D19-44E63AB77B55}"/>
              </a:ext>
            </a:extLst>
          </p:cNvPr>
          <p:cNvSpPr>
            <a:spLocks noGrp="1" noRot="1" noMove="1" noResize="1" noEditPoints="1" noAdjustHandles="1" noChangeArrowheads="1" noChangeShapeType="1"/>
          </p:cNvSpPr>
          <p:nvPr>
            <p:ph type="title" hasCustomPrompt="1"/>
          </p:nvPr>
        </p:nvSpPr>
        <p:spPr>
          <a:xfrm>
            <a:off x="3254187" y="4044004"/>
            <a:ext cx="8134537" cy="577081"/>
          </a:xfrm>
          <a:prstGeom prst="rect">
            <a:avLst/>
          </a:prstGeom>
        </p:spPr>
        <p:txBody>
          <a:bodyPr wrap="square">
            <a:spAutoFit/>
          </a:bodyPr>
          <a:lstStyle>
            <a:lvl1pPr algn="l">
              <a:defRPr sz="3500" b="1" cap="all" baseline="0">
                <a:solidFill>
                  <a:schemeClr val="tx2"/>
                </a:solidFill>
                <a:latin typeface="+mj-lt"/>
              </a:defRPr>
            </a:lvl1pPr>
          </a:lstStyle>
          <a:p>
            <a:r>
              <a:rPr lang="cs-CZ"/>
              <a:t>Thank you for your time</a:t>
            </a:r>
            <a:endParaRPr lang="cs-CZ" dirty="0"/>
          </a:p>
        </p:txBody>
      </p:sp>
      <p:sp>
        <p:nvSpPr>
          <p:cNvPr id="18" name="Zástupný text 17">
            <a:extLst>
              <a:ext uri="{FF2B5EF4-FFF2-40B4-BE49-F238E27FC236}">
                <a16:creationId xmlns:a16="http://schemas.microsoft.com/office/drawing/2014/main" id="{797E7E18-8BC9-43A8-9381-37C0CFBF18DC}"/>
              </a:ext>
            </a:extLst>
          </p:cNvPr>
          <p:cNvSpPr>
            <a:spLocks noGrp="1" noRot="1" noMove="1" noResize="1" noEditPoints="1" noAdjustHandles="1" noChangeArrowheads="1" noChangeShapeType="1"/>
          </p:cNvSpPr>
          <p:nvPr>
            <p:ph type="body" sz="quarter" idx="10" hasCustomPrompt="1"/>
          </p:nvPr>
        </p:nvSpPr>
        <p:spPr>
          <a:xfrm>
            <a:off x="3254187" y="4946396"/>
            <a:ext cx="8134537" cy="424732"/>
          </a:xfrm>
          <a:prstGeom prst="rect">
            <a:avLst/>
          </a:prstGeom>
        </p:spPr>
        <p:txBody>
          <a:bodyPr wrap="square">
            <a:spAutoFit/>
          </a:bodyPr>
          <a:lstStyle>
            <a:lvl1pPr marL="0" indent="0" algn="l">
              <a:buFontTx/>
              <a:buNone/>
              <a:defRPr sz="2400" b="0" cap="all" baseline="0">
                <a:solidFill>
                  <a:schemeClr val="tx2"/>
                </a:solidFill>
                <a:latin typeface="+mj-lt"/>
              </a:defRPr>
            </a:lvl1pPr>
          </a:lstStyle>
          <a:p>
            <a:pPr lvl="0"/>
            <a:r>
              <a:rPr lang="cs-CZ"/>
              <a:t>info</a:t>
            </a:r>
            <a:endParaRPr lang="cs-CZ" dirty="0"/>
          </a:p>
        </p:txBody>
      </p:sp>
      <p:sp>
        <p:nvSpPr>
          <p:cNvPr id="3" name="Nadpis 1">
            <a:extLst>
              <a:ext uri="{FF2B5EF4-FFF2-40B4-BE49-F238E27FC236}">
                <a16:creationId xmlns:a16="http://schemas.microsoft.com/office/drawing/2014/main" id="{CF1FA25C-772E-758F-8CCC-D7286ECF9BAF}"/>
              </a:ext>
            </a:extLst>
          </p:cNvPr>
          <p:cNvSpPr txBox="1">
            <a:spLocks/>
          </p:cNvSpPr>
          <p:nvPr userDrawn="1"/>
        </p:nvSpPr>
        <p:spPr>
          <a:xfrm>
            <a:off x="3254187" y="3617918"/>
            <a:ext cx="487109" cy="424732"/>
          </a:xfrm>
          <a:prstGeom prst="rect">
            <a:avLst/>
          </a:prstGeom>
        </p:spPr>
        <p:txBody>
          <a:bodyPr wrap="square">
            <a:spAutoFit/>
          </a:bodyPr>
          <a:lstStyle>
            <a:lvl1pPr algn="l" defTabSz="914400" rtl="0" eaLnBrk="1" latinLnBrk="0" hangingPunct="1">
              <a:lnSpc>
                <a:spcPct val="90000"/>
              </a:lnSpc>
              <a:spcBef>
                <a:spcPct val="0"/>
              </a:spcBef>
              <a:buNone/>
              <a:defRPr sz="3500" b="1" kern="1200" cap="all" baseline="0">
                <a:solidFill>
                  <a:schemeClr val="tx2"/>
                </a:solidFill>
                <a:latin typeface="+mj-lt"/>
                <a:ea typeface="+mj-ea"/>
                <a:cs typeface="+mj-cs"/>
              </a:defRPr>
            </a:lvl1pPr>
          </a:lstStyle>
          <a:p>
            <a:r>
              <a:rPr lang="cs-CZ" sz="2400"/>
              <a:t>…</a:t>
            </a:r>
            <a:endParaRPr lang="cs-CZ" sz="2400" dirty="0"/>
          </a:p>
        </p:txBody>
      </p:sp>
      <p:sp>
        <p:nvSpPr>
          <p:cNvPr id="5" name="Footer Placeholder 4">
            <a:extLst>
              <a:ext uri="{FF2B5EF4-FFF2-40B4-BE49-F238E27FC236}">
                <a16:creationId xmlns:a16="http://schemas.microsoft.com/office/drawing/2014/main" id="{2B5300D4-50B3-D36A-4E6E-76B6488D4867}"/>
              </a:ext>
            </a:extLst>
          </p:cNvPr>
          <p:cNvSpPr>
            <a:spLocks noGrp="1"/>
          </p:cNvSpPr>
          <p:nvPr>
            <p:ph type="ftr" sz="quarter" idx="11"/>
          </p:nvPr>
        </p:nvSpPr>
        <p:spPr/>
        <p:txBody>
          <a:bodyPr/>
          <a:lstStyle/>
          <a:p>
            <a:r>
              <a:rPr lang="cs-CZ" dirty="0"/>
              <a:t>P063/100A 20/05/2025</a:t>
            </a:r>
          </a:p>
        </p:txBody>
      </p:sp>
      <p:sp>
        <p:nvSpPr>
          <p:cNvPr id="6" name="Slide Number Placeholder 5">
            <a:extLst>
              <a:ext uri="{FF2B5EF4-FFF2-40B4-BE49-F238E27FC236}">
                <a16:creationId xmlns:a16="http://schemas.microsoft.com/office/drawing/2014/main" id="{A23B90F5-F1C1-441F-28B3-3A624DC11A74}"/>
              </a:ext>
            </a:extLst>
          </p:cNvPr>
          <p:cNvSpPr>
            <a:spLocks noGrp="1"/>
          </p:cNvSpPr>
          <p:nvPr>
            <p:ph type="sldNum" sz="quarter" idx="12"/>
          </p:nvPr>
        </p:nvSpPr>
        <p:spPr/>
        <p:txBody>
          <a:bodyPr/>
          <a:lstStyle/>
          <a:p>
            <a:r>
              <a:rPr lang="cs-CZ"/>
              <a:t>PAGE </a:t>
            </a:r>
            <a:fld id="{E08564C2-4D39-4FB8-BC8F-9F8407FFF6BF}" type="slidenum">
              <a:rPr lang="cs-CZ" smtClean="0"/>
              <a:pPr/>
              <a:t>‹#›</a:t>
            </a:fld>
            <a:endParaRPr lang="cs-CZ"/>
          </a:p>
        </p:txBody>
      </p:sp>
    </p:spTree>
    <p:extLst>
      <p:ext uri="{BB962C8B-B14F-4D97-AF65-F5344CB8AC3E}">
        <p14:creationId xmlns:p14="http://schemas.microsoft.com/office/powerpoint/2010/main" val="3151318972"/>
      </p:ext>
    </p:extLst>
  </p:cSld>
  <p:clrMapOvr>
    <a:masterClrMapping/>
  </p:clrMapOvr>
  <p:transition>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B1BB1B82-A57B-6586-EC7A-27E0CB078E1E}"/>
              </a:ext>
            </a:extLst>
          </p:cNvPr>
          <p:cNvSpPr>
            <a:spLocks noGrp="1" noRot="1" noMove="1" noResize="1" noEditPoints="1" noAdjustHandles="1" noChangeArrowheads="1" noChangeShapeType="1"/>
          </p:cNvSpPr>
          <p:nvPr>
            <p:ph type="sldNum" sz="quarter" idx="4"/>
          </p:nvPr>
        </p:nvSpPr>
        <p:spPr>
          <a:xfrm>
            <a:off x="9932276" y="6627600"/>
            <a:ext cx="1446374" cy="231754"/>
          </a:xfrm>
          <a:prstGeom prst="rect">
            <a:avLst/>
          </a:prstGeom>
        </p:spPr>
        <p:txBody>
          <a:bodyPr vert="horz" lIns="91440" tIns="45720" rIns="91440" bIns="45720" rtlCol="0" anchor="ctr"/>
          <a:lstStyle>
            <a:lvl1pPr algn="r">
              <a:defRPr sz="1000">
                <a:solidFill>
                  <a:schemeClr val="tx1">
                    <a:tint val="75000"/>
                  </a:schemeClr>
                </a:solidFill>
              </a:defRPr>
            </a:lvl1pPr>
          </a:lstStyle>
          <a:p>
            <a:r>
              <a:rPr lang="cs-CZ"/>
              <a:t>PAGE </a:t>
            </a:r>
            <a:fld id="{E08564C2-4D39-4FB8-BC8F-9F8407FFF6BF}" type="slidenum">
              <a:rPr lang="cs-CZ" smtClean="0"/>
              <a:pPr/>
              <a:t>‹#›</a:t>
            </a:fld>
            <a:endParaRPr lang="cs-CZ"/>
          </a:p>
        </p:txBody>
      </p:sp>
      <p:sp>
        <p:nvSpPr>
          <p:cNvPr id="6" name="Footer Placeholder 5">
            <a:extLst>
              <a:ext uri="{FF2B5EF4-FFF2-40B4-BE49-F238E27FC236}">
                <a16:creationId xmlns:a16="http://schemas.microsoft.com/office/drawing/2014/main" id="{5BBBC551-912D-9001-8D7F-593C6CE1899D}"/>
              </a:ext>
            </a:extLst>
          </p:cNvPr>
          <p:cNvSpPr>
            <a:spLocks noGrp="1" noRot="1" noMove="1" noResize="1" noEditPoints="1" noAdjustHandles="1" noChangeArrowheads="1" noChangeShapeType="1"/>
          </p:cNvSpPr>
          <p:nvPr>
            <p:ph type="ftr" sz="quarter" idx="3"/>
          </p:nvPr>
        </p:nvSpPr>
        <p:spPr>
          <a:xfrm>
            <a:off x="318047" y="6628916"/>
            <a:ext cx="1458000" cy="230400"/>
          </a:xfrm>
          <a:prstGeom prst="rect">
            <a:avLst/>
          </a:prstGeom>
        </p:spPr>
        <p:txBody>
          <a:bodyPr vert="horz" lIns="91440" tIns="45720" rIns="91440" bIns="45720" rtlCol="0" anchor="ctr"/>
          <a:lstStyle>
            <a:lvl1pPr algn="r">
              <a:defRPr sz="1000">
                <a:solidFill>
                  <a:srgbClr val="414042"/>
                </a:solidFill>
              </a:defRPr>
            </a:lvl1pPr>
          </a:lstStyle>
          <a:p>
            <a:r>
              <a:rPr lang="cs-CZ" dirty="0"/>
              <a:t>P063/100A 20/05/2025</a:t>
            </a:r>
          </a:p>
        </p:txBody>
      </p:sp>
    </p:spTree>
    <p:extLst>
      <p:ext uri="{BB962C8B-B14F-4D97-AF65-F5344CB8AC3E}">
        <p14:creationId xmlns:p14="http://schemas.microsoft.com/office/powerpoint/2010/main" val="547413021"/>
      </p:ext>
    </p:extLst>
  </p:cSld>
  <p:clrMap bg1="lt1" tx1="dk1" bg2="lt2" tx2="dk2" accent1="accent1" accent2="accent2" accent3="accent3" accent4="accent4" accent5="accent5" accent6="accent6" hlink="hlink" folHlink="folHlink"/>
  <p:sldLayoutIdLst>
    <p:sldLayoutId id="2147483660" r:id="rId1"/>
    <p:sldLayoutId id="2147483649" r:id="rId2"/>
    <p:sldLayoutId id="2147483666" r:id="rId3"/>
    <p:sldLayoutId id="2147483671" r:id="rId4"/>
    <p:sldLayoutId id="2147483672" r:id="rId5"/>
    <p:sldLayoutId id="2147483667" r:id="rId6"/>
    <p:sldLayoutId id="2147483668" r:id="rId7"/>
    <p:sldLayoutId id="2147483669" r:id="rId8"/>
    <p:sldLayoutId id="2147483670" r:id="rId9"/>
    <p:sldLayoutId id="2147483673" r:id="rId10"/>
    <p:sldLayoutId id="2147483674" r:id="rId11"/>
  </p:sldLayoutIdLst>
  <p:transition>
    <p:fade thruBlk="1"/>
  </p:transition>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801" userDrawn="1">
          <p15:clr>
            <a:srgbClr val="F26B43"/>
          </p15:clr>
        </p15:guide>
        <p15:guide id="3" pos="7174" userDrawn="1">
          <p15:clr>
            <a:srgbClr val="F26B43"/>
          </p15:clr>
        </p15:guide>
        <p15:guide id="4" orient="horz" pos="845" userDrawn="1">
          <p15:clr>
            <a:srgbClr val="F26B43"/>
          </p15:clr>
        </p15:guide>
        <p15:guide id="5" pos="2116" userDrawn="1">
          <p15:clr>
            <a:srgbClr val="F26B43"/>
          </p15:clr>
        </p15:guide>
        <p15:guide id="6" pos="96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media1.mp3"/><Relationship Id="rId2" Type="http://schemas.microsoft.com/office/2007/relationships/media" Target="../media/media1.mp3"/><Relationship Id="rId1" Type="http://schemas.openxmlformats.org/officeDocument/2006/relationships/tags" Target="../tags/tag1.xml"/><Relationship Id="rId6" Type="http://schemas.openxmlformats.org/officeDocument/2006/relationships/image" Target="../media/image7.png"/><Relationship Id="rId5" Type="http://schemas.openxmlformats.org/officeDocument/2006/relationships/notesSlide" Target="../notesSlides/notesSlide1.xml"/><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media2.mp3"/><Relationship Id="rId2" Type="http://schemas.microsoft.com/office/2007/relationships/media" Target="../media/media2.mp3"/><Relationship Id="rId1" Type="http://schemas.openxmlformats.org/officeDocument/2006/relationships/tags" Target="../tags/tag2.xml"/><Relationship Id="rId6" Type="http://schemas.openxmlformats.org/officeDocument/2006/relationships/image" Target="../media/image7.png"/><Relationship Id="rId5" Type="http://schemas.openxmlformats.org/officeDocument/2006/relationships/notesSlide" Target="../notesSlides/notesSlide2.xml"/><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audio" Target="../media/media3.mp3"/><Relationship Id="rId7" Type="http://schemas.openxmlformats.org/officeDocument/2006/relationships/image" Target="../media/image9.png"/><Relationship Id="rId2" Type="http://schemas.microsoft.com/office/2007/relationships/media" Target="../media/media3.mp3"/><Relationship Id="rId1" Type="http://schemas.openxmlformats.org/officeDocument/2006/relationships/tags" Target="../tags/tag3.xml"/><Relationship Id="rId6" Type="http://schemas.openxmlformats.org/officeDocument/2006/relationships/image" Target="../media/image8.png"/><Relationship Id="rId5" Type="http://schemas.openxmlformats.org/officeDocument/2006/relationships/notesSlide" Target="../notesSlides/notesSlide3.xml"/><Relationship Id="rId4" Type="http://schemas.openxmlformats.org/officeDocument/2006/relationships/slideLayout" Target="../slideLayouts/slideLayout6.xml"/><Relationship Id="rId9"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audio" Target="../media/media4.mp3"/><Relationship Id="rId7" Type="http://schemas.openxmlformats.org/officeDocument/2006/relationships/image" Target="../media/image12.png"/><Relationship Id="rId2" Type="http://schemas.microsoft.com/office/2007/relationships/media" Target="../media/media4.mp3"/><Relationship Id="rId1" Type="http://schemas.openxmlformats.org/officeDocument/2006/relationships/tags" Target="../tags/tag4.xml"/><Relationship Id="rId6" Type="http://schemas.openxmlformats.org/officeDocument/2006/relationships/image" Target="../media/image11.png"/><Relationship Id="rId5" Type="http://schemas.openxmlformats.org/officeDocument/2006/relationships/notesSlide" Target="../notesSlides/notesSlide4.xml"/><Relationship Id="rId4"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audio" Target="../media/media5.mp3"/><Relationship Id="rId7" Type="http://schemas.openxmlformats.org/officeDocument/2006/relationships/image" Target="../media/image14.png"/><Relationship Id="rId2" Type="http://schemas.microsoft.com/office/2007/relationships/media" Target="../media/media5.mp3"/><Relationship Id="rId1" Type="http://schemas.openxmlformats.org/officeDocument/2006/relationships/tags" Target="../tags/tag5.xml"/><Relationship Id="rId6" Type="http://schemas.openxmlformats.org/officeDocument/2006/relationships/image" Target="../media/image13.png"/><Relationship Id="rId5" Type="http://schemas.openxmlformats.org/officeDocument/2006/relationships/notesSlide" Target="../notesSlides/notesSlide5.xml"/><Relationship Id="rId4"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audio" Target="../media/media6.mp3"/><Relationship Id="rId7" Type="http://schemas.openxmlformats.org/officeDocument/2006/relationships/image" Target="../media/image16.png"/><Relationship Id="rId2" Type="http://schemas.microsoft.com/office/2007/relationships/media" Target="../media/media6.mp3"/><Relationship Id="rId1" Type="http://schemas.openxmlformats.org/officeDocument/2006/relationships/tags" Target="../tags/tag6.xml"/><Relationship Id="rId6" Type="http://schemas.openxmlformats.org/officeDocument/2006/relationships/image" Target="../media/image15.png"/><Relationship Id="rId5" Type="http://schemas.openxmlformats.org/officeDocument/2006/relationships/notesSlide" Target="../notesSlides/notesSlide6.xml"/><Relationship Id="rId4"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audio" Target="../media/media7.mp3"/><Relationship Id="rId7" Type="http://schemas.openxmlformats.org/officeDocument/2006/relationships/image" Target="../media/image18.png"/><Relationship Id="rId2" Type="http://schemas.microsoft.com/office/2007/relationships/media" Target="../media/media7.mp3"/><Relationship Id="rId1" Type="http://schemas.openxmlformats.org/officeDocument/2006/relationships/tags" Target="../tags/tag7.xml"/><Relationship Id="rId6" Type="http://schemas.openxmlformats.org/officeDocument/2006/relationships/image" Target="../media/image17.png"/><Relationship Id="rId5" Type="http://schemas.openxmlformats.org/officeDocument/2006/relationships/notesSlide" Target="../notesSlides/notesSlide7.xml"/><Relationship Id="rId4"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audio" Target="../media/media8.mp3"/><Relationship Id="rId7" Type="http://schemas.openxmlformats.org/officeDocument/2006/relationships/image" Target="../media/image20.png"/><Relationship Id="rId2" Type="http://schemas.microsoft.com/office/2007/relationships/media" Target="../media/media8.mp3"/><Relationship Id="rId1" Type="http://schemas.openxmlformats.org/officeDocument/2006/relationships/tags" Target="../tags/tag8.xml"/><Relationship Id="rId6" Type="http://schemas.openxmlformats.org/officeDocument/2006/relationships/image" Target="../media/image19.png"/><Relationship Id="rId5" Type="http://schemas.openxmlformats.org/officeDocument/2006/relationships/notesSlide" Target="../notesSlides/notesSlide8.xml"/><Relationship Id="rId4"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audio" Target="../media/media9.mp3"/><Relationship Id="rId2" Type="http://schemas.microsoft.com/office/2007/relationships/media" Target="../media/media9.mp3"/><Relationship Id="rId1" Type="http://schemas.openxmlformats.org/officeDocument/2006/relationships/tags" Target="../tags/tag9.xml"/><Relationship Id="rId6" Type="http://schemas.openxmlformats.org/officeDocument/2006/relationships/image" Target="../media/image7.png"/><Relationship Id="rId5" Type="http://schemas.openxmlformats.org/officeDocument/2006/relationships/notesSlide" Target="../notesSlides/notesSlide9.xml"/><Relationship Id="rId4"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audio" Target="../media/media10.mp3"/><Relationship Id="rId2" Type="http://schemas.microsoft.com/office/2007/relationships/media" Target="../media/media10.mp3"/><Relationship Id="rId1" Type="http://schemas.openxmlformats.org/officeDocument/2006/relationships/tags" Target="../tags/tag10.xml"/><Relationship Id="rId6" Type="http://schemas.openxmlformats.org/officeDocument/2006/relationships/image" Target="../media/image7.png"/><Relationship Id="rId5" Type="http://schemas.openxmlformats.org/officeDocument/2006/relationships/notesSlide" Target="../notesSlides/notesSlide10.xml"/><Relationship Id="rId4"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a:extLst>
              <a:ext uri="{FF2B5EF4-FFF2-40B4-BE49-F238E27FC236}">
                <a16:creationId xmlns:a16="http://schemas.microsoft.com/office/drawing/2014/main" id="{135352DB-D39E-4E90-847B-93187B4244EA}"/>
              </a:ext>
            </a:extLst>
          </p:cNvPr>
          <p:cNvSpPr>
            <a:spLocks noGrp="1"/>
          </p:cNvSpPr>
          <p:nvPr>
            <p:ph type="title"/>
          </p:nvPr>
        </p:nvSpPr>
        <p:spPr/>
        <p:txBody>
          <a:bodyPr/>
          <a:lstStyle/>
          <a:p>
            <a:r>
              <a:rPr lang="cs-CZ" dirty="0" err="1"/>
              <a:t>Clarity</a:t>
            </a:r>
            <a:r>
              <a:rPr lang="cs-CZ" dirty="0"/>
              <a:t> 10.1</a:t>
            </a:r>
          </a:p>
        </p:txBody>
      </p:sp>
      <p:sp>
        <p:nvSpPr>
          <p:cNvPr id="4" name="Zástupný text 3">
            <a:extLst>
              <a:ext uri="{FF2B5EF4-FFF2-40B4-BE49-F238E27FC236}">
                <a16:creationId xmlns:a16="http://schemas.microsoft.com/office/drawing/2014/main" id="{2BFDAF14-24B4-4804-B45E-E912AE299063}"/>
              </a:ext>
            </a:extLst>
          </p:cNvPr>
          <p:cNvSpPr>
            <a:spLocks noGrp="1"/>
          </p:cNvSpPr>
          <p:nvPr>
            <p:ph type="body" sz="quarter" idx="10"/>
          </p:nvPr>
        </p:nvSpPr>
        <p:spPr/>
        <p:txBody>
          <a:bodyPr/>
          <a:lstStyle/>
          <a:p>
            <a:r>
              <a:rPr lang="en-US" noProof="0" dirty="0"/>
              <a:t>What‘s new</a:t>
            </a:r>
          </a:p>
        </p:txBody>
      </p:sp>
      <p:pic>
        <p:nvPicPr>
          <p:cNvPr id="2" name="hello">
            <a:hlinkClick r:id="" action="ppaction://media"/>
            <a:extLst>
              <a:ext uri="{FF2B5EF4-FFF2-40B4-BE49-F238E27FC236}">
                <a16:creationId xmlns:a16="http://schemas.microsoft.com/office/drawing/2014/main" id="{9465448B-C83D-5C87-2BC0-56BDDBAB6275}"/>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2437098" y="612352"/>
            <a:ext cx="609600" cy="609600"/>
          </a:xfrm>
          <a:prstGeom prst="rect">
            <a:avLst/>
          </a:prstGeom>
        </p:spPr>
      </p:pic>
    </p:spTree>
    <p:custDataLst>
      <p:tags r:id="rId1"/>
    </p:custDataLst>
    <p:extLst>
      <p:ext uri="{BB962C8B-B14F-4D97-AF65-F5344CB8AC3E}">
        <p14:creationId xmlns:p14="http://schemas.microsoft.com/office/powerpoint/2010/main" val="2058509342"/>
      </p:ext>
    </p:extLst>
  </p:cSld>
  <p:clrMapOvr>
    <a:masterClrMapping/>
  </p:clrMapOvr>
  <mc:AlternateContent xmlns:mc="http://schemas.openxmlformats.org/markup-compatibility/2006" xmlns:p14="http://schemas.microsoft.com/office/powerpoint/2010/main">
    <mc:Choice Requires="p14">
      <p:transition p14:dur="10" advTm="12930"/>
    </mc:Choice>
    <mc:Fallback xmlns="">
      <p:transition advTm="1293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59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extLst>
    <p:ext uri="{E180D4A7-C9FB-4DFB-919C-405C955672EB}">
      <p14:showEvtLst xmlns:p14="http://schemas.microsoft.com/office/powerpoint/2010/main">
        <p14:playEvt time="809" objId="2"/>
        <p14:stopEvt time="12428" objId="2"/>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Zástupný text 9">
            <a:extLst>
              <a:ext uri="{FF2B5EF4-FFF2-40B4-BE49-F238E27FC236}">
                <a16:creationId xmlns:a16="http://schemas.microsoft.com/office/drawing/2014/main" id="{4708D4E7-8868-B406-7682-628C9878886A}"/>
              </a:ext>
            </a:extLst>
          </p:cNvPr>
          <p:cNvSpPr>
            <a:spLocks noGrp="1"/>
          </p:cNvSpPr>
          <p:nvPr>
            <p:ph type="body" sz="quarter" idx="10"/>
          </p:nvPr>
        </p:nvSpPr>
        <p:spPr>
          <a:xfrm>
            <a:off x="1376937" y="1248605"/>
            <a:ext cx="6003578" cy="2284898"/>
          </a:xfrm>
        </p:spPr>
        <p:txBody>
          <a:bodyPr/>
          <a:lstStyle/>
          <a:p>
            <a:pPr>
              <a:defRPr sz="1800"/>
            </a:pPr>
            <a:r>
              <a:rPr lang="en-US" sz="2400" dirty="0"/>
              <a:t>Use of ISTD from a different signal</a:t>
            </a:r>
            <a:endParaRPr lang="cs-CZ" sz="2400" dirty="0"/>
          </a:p>
          <a:p>
            <a:pPr>
              <a:defRPr sz="1800"/>
            </a:pPr>
            <a:r>
              <a:rPr lang="en-US" sz="2400" dirty="0"/>
              <a:t>Determination Coefficient (R²) for calibration</a:t>
            </a:r>
            <a:endParaRPr lang="cs-CZ" sz="2400" dirty="0"/>
          </a:p>
          <a:p>
            <a:pPr>
              <a:defRPr sz="1800"/>
            </a:pPr>
            <a:r>
              <a:rPr lang="en-US" sz="2400" dirty="0"/>
              <a:t>Signature handling improvements</a:t>
            </a:r>
          </a:p>
          <a:p>
            <a:pPr>
              <a:defRPr sz="1800"/>
            </a:pPr>
            <a:r>
              <a:rPr lang="en-US" sz="2400" dirty="0"/>
              <a:t>Run IQ directly from the main window</a:t>
            </a:r>
          </a:p>
          <a:p>
            <a:pPr>
              <a:defRPr sz="1800"/>
            </a:pPr>
            <a:r>
              <a:rPr lang="en-US" sz="2400" dirty="0"/>
              <a:t>New and updated control modules</a:t>
            </a:r>
          </a:p>
        </p:txBody>
      </p:sp>
      <p:sp>
        <p:nvSpPr>
          <p:cNvPr id="9" name="Nadpis 8">
            <a:extLst>
              <a:ext uri="{FF2B5EF4-FFF2-40B4-BE49-F238E27FC236}">
                <a16:creationId xmlns:a16="http://schemas.microsoft.com/office/drawing/2014/main" id="{FE34AF62-58A4-23A0-5477-C946E6AF7375}"/>
              </a:ext>
            </a:extLst>
          </p:cNvPr>
          <p:cNvSpPr>
            <a:spLocks noGrp="1"/>
          </p:cNvSpPr>
          <p:nvPr>
            <p:ph type="title"/>
          </p:nvPr>
        </p:nvSpPr>
        <p:spPr/>
        <p:txBody>
          <a:bodyPr/>
          <a:lstStyle/>
          <a:p>
            <a:r>
              <a:rPr lang="cs-CZ" dirty="0" err="1"/>
              <a:t>What</a:t>
            </a:r>
            <a:r>
              <a:rPr lang="cs-CZ" dirty="0"/>
              <a:t> </a:t>
            </a:r>
            <a:r>
              <a:rPr lang="cs-CZ" dirty="0" err="1"/>
              <a:t>is</a:t>
            </a:r>
            <a:r>
              <a:rPr lang="cs-CZ" dirty="0"/>
              <a:t> </a:t>
            </a:r>
            <a:r>
              <a:rPr lang="cs-CZ" dirty="0" err="1"/>
              <a:t>new</a:t>
            </a:r>
            <a:r>
              <a:rPr lang="cs-CZ" dirty="0"/>
              <a:t> in </a:t>
            </a:r>
            <a:r>
              <a:rPr lang="cs-CZ" dirty="0" err="1"/>
              <a:t>Clarity</a:t>
            </a:r>
            <a:r>
              <a:rPr lang="cs-CZ" dirty="0"/>
              <a:t> 10.1</a:t>
            </a:r>
            <a:endParaRPr lang="en-US" dirty="0"/>
          </a:p>
        </p:txBody>
      </p:sp>
      <p:sp>
        <p:nvSpPr>
          <p:cNvPr id="7" name="Zástupný symbol pro číslo snímku 6">
            <a:extLst>
              <a:ext uri="{FF2B5EF4-FFF2-40B4-BE49-F238E27FC236}">
                <a16:creationId xmlns:a16="http://schemas.microsoft.com/office/drawing/2014/main" id="{04415C61-F361-D825-03B6-5D0CCB99FDBC}"/>
              </a:ext>
            </a:extLst>
          </p:cNvPr>
          <p:cNvSpPr>
            <a:spLocks noGrp="1"/>
          </p:cNvSpPr>
          <p:nvPr>
            <p:ph type="sldNum" sz="quarter" idx="18"/>
          </p:nvPr>
        </p:nvSpPr>
        <p:spPr/>
        <p:txBody>
          <a:bodyPr/>
          <a:lstStyle/>
          <a:p>
            <a:r>
              <a:rPr lang="cs-CZ"/>
              <a:t>PAGE </a:t>
            </a:r>
            <a:fld id="{E08564C2-4D39-4FB8-BC8F-9F8407FFF6BF}" type="slidenum">
              <a:rPr lang="cs-CZ" smtClean="0"/>
              <a:pPr/>
              <a:t>2</a:t>
            </a:fld>
            <a:endParaRPr lang="cs-CZ"/>
          </a:p>
        </p:txBody>
      </p:sp>
      <p:sp>
        <p:nvSpPr>
          <p:cNvPr id="8" name="Zástupný symbol pro zápatí 7">
            <a:extLst>
              <a:ext uri="{FF2B5EF4-FFF2-40B4-BE49-F238E27FC236}">
                <a16:creationId xmlns:a16="http://schemas.microsoft.com/office/drawing/2014/main" id="{CCA62434-0B30-9013-14DB-6DD3DB6356D3}"/>
              </a:ext>
            </a:extLst>
          </p:cNvPr>
          <p:cNvSpPr>
            <a:spLocks noGrp="1"/>
          </p:cNvSpPr>
          <p:nvPr>
            <p:ph type="ftr" sz="quarter" idx="19"/>
          </p:nvPr>
        </p:nvSpPr>
        <p:spPr/>
        <p:txBody>
          <a:bodyPr/>
          <a:lstStyle/>
          <a:p>
            <a:r>
              <a:rPr lang="cs-CZ" dirty="0"/>
              <a:t>P063/100A 20/05/2025</a:t>
            </a:r>
          </a:p>
        </p:txBody>
      </p:sp>
      <p:pic>
        <p:nvPicPr>
          <p:cNvPr id="2" name="overview">
            <a:hlinkClick r:id="" action="ppaction://media"/>
            <a:extLst>
              <a:ext uri="{FF2B5EF4-FFF2-40B4-BE49-F238E27FC236}">
                <a16:creationId xmlns:a16="http://schemas.microsoft.com/office/drawing/2014/main" id="{05258281-F14F-DDEF-1F67-15ECFEACF251}"/>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2330259" y="832227"/>
            <a:ext cx="609600" cy="609600"/>
          </a:xfrm>
          <a:prstGeom prst="rect">
            <a:avLst/>
          </a:prstGeom>
        </p:spPr>
      </p:pic>
    </p:spTree>
    <p:custDataLst>
      <p:tags r:id="rId1"/>
    </p:custDataLst>
    <p:extLst>
      <p:ext uri="{BB962C8B-B14F-4D97-AF65-F5344CB8AC3E}">
        <p14:creationId xmlns:p14="http://schemas.microsoft.com/office/powerpoint/2010/main" val="1111254039"/>
      </p:ext>
    </p:extLst>
  </p:cSld>
  <p:clrMapOvr>
    <a:masterClrMapping/>
  </p:clrMapOvr>
  <mc:AlternateContent xmlns:mc="http://schemas.openxmlformats.org/markup-compatibility/2006" xmlns:p14="http://schemas.microsoft.com/office/powerpoint/2010/main">
    <mc:Choice Requires="p14">
      <p:transition p14:dur="0" advTm="28233"/>
    </mc:Choice>
    <mc:Fallback xmlns="">
      <p:transition advTm="2823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6712"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10">
                                            <p:txEl>
                                              <p:pRg st="0" end="0"/>
                                            </p:txEl>
                                          </p:spTgt>
                                        </p:tgtEl>
                                        <p:attrNameLst>
                                          <p:attrName>style.visibility</p:attrName>
                                        </p:attrNameLst>
                                      </p:cBhvr>
                                      <p:to>
                                        <p:strVal val="visible"/>
                                      </p:to>
                                    </p:set>
                                    <p:animEffect transition="in" filter="fade">
                                      <p:cBhvr>
                                        <p:cTn id="11" dur="500"/>
                                        <p:tgtEl>
                                          <p:spTgt spid="10">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0">
                                            <p:txEl>
                                              <p:pRg st="1" end="1"/>
                                            </p:txEl>
                                          </p:spTgt>
                                        </p:tgtEl>
                                        <p:attrNameLst>
                                          <p:attrName>style.visibility</p:attrName>
                                        </p:attrNameLst>
                                      </p:cBhvr>
                                      <p:to>
                                        <p:strVal val="visible"/>
                                      </p:to>
                                    </p:set>
                                    <p:animEffect transition="in" filter="fade">
                                      <p:cBhvr>
                                        <p:cTn id="16" dur="500"/>
                                        <p:tgtEl>
                                          <p:spTgt spid="10">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0">
                                            <p:txEl>
                                              <p:pRg st="2" end="2"/>
                                            </p:txEl>
                                          </p:spTgt>
                                        </p:tgtEl>
                                        <p:attrNameLst>
                                          <p:attrName>style.visibility</p:attrName>
                                        </p:attrNameLst>
                                      </p:cBhvr>
                                      <p:to>
                                        <p:strVal val="visible"/>
                                      </p:to>
                                    </p:set>
                                    <p:animEffect transition="in" filter="fade">
                                      <p:cBhvr>
                                        <p:cTn id="21" dur="500"/>
                                        <p:tgtEl>
                                          <p:spTgt spid="10">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0">
                                            <p:txEl>
                                              <p:pRg st="3" end="3"/>
                                            </p:txEl>
                                          </p:spTgt>
                                        </p:tgtEl>
                                        <p:attrNameLst>
                                          <p:attrName>style.visibility</p:attrName>
                                        </p:attrNameLst>
                                      </p:cBhvr>
                                      <p:to>
                                        <p:strVal val="visible"/>
                                      </p:to>
                                    </p:set>
                                    <p:animEffect transition="in" filter="fade">
                                      <p:cBhvr>
                                        <p:cTn id="26" dur="500"/>
                                        <p:tgtEl>
                                          <p:spTgt spid="10">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Effect transition="in" filter="fade">
                                      <p:cBhvr>
                                        <p:cTn id="31"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2" fill="hold" display="0">
                  <p:stCondLst>
                    <p:cond delay="indefinite"/>
                  </p:stCondLst>
                  <p:endCondLst>
                    <p:cond evt="onStopAudio" delay="0">
                      <p:tgtEl>
                        <p:sldTgt/>
                      </p:tgtEl>
                    </p:cond>
                  </p:endCondLst>
                </p:cTn>
                <p:tgtEl>
                  <p:spTgt spid="2"/>
                </p:tgtEl>
              </p:cMediaNode>
            </p:audio>
          </p:childTnLst>
        </p:cTn>
      </p:par>
    </p:tnLst>
  </p:timing>
  <p:extLst>
    <p:ext uri="{E180D4A7-C9FB-4DFB-919C-405C955672EB}">
      <p14:showEvtLst xmlns:p14="http://schemas.microsoft.com/office/powerpoint/2010/main">
        <p14:playEvt time="651" objId="2"/>
        <p14:stopEvt time="27389" objId="2"/>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ek 4">
            <a:extLst>
              <a:ext uri="{FF2B5EF4-FFF2-40B4-BE49-F238E27FC236}">
                <a16:creationId xmlns:a16="http://schemas.microsoft.com/office/drawing/2014/main" id="{A9F7F1B9-715A-1F19-A552-1B16243F201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96999" y="1048221"/>
            <a:ext cx="3336687" cy="3784377"/>
          </a:xfrm>
          <a:prstGeom prst="rect">
            <a:avLst/>
          </a:prstGeom>
        </p:spPr>
      </p:pic>
      <p:pic>
        <p:nvPicPr>
          <p:cNvPr id="16" name="Obrázek 15">
            <a:extLst>
              <a:ext uri="{FF2B5EF4-FFF2-40B4-BE49-F238E27FC236}">
                <a16:creationId xmlns:a16="http://schemas.microsoft.com/office/drawing/2014/main" id="{421B5B43-6152-97E7-78FE-418246B970B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3700" y="2709365"/>
            <a:ext cx="7478810" cy="3760635"/>
          </a:xfrm>
          <a:prstGeom prst="rect">
            <a:avLst/>
          </a:prstGeom>
        </p:spPr>
      </p:pic>
      <p:sp>
        <p:nvSpPr>
          <p:cNvPr id="10" name="Zástupný text 9">
            <a:extLst>
              <a:ext uri="{FF2B5EF4-FFF2-40B4-BE49-F238E27FC236}">
                <a16:creationId xmlns:a16="http://schemas.microsoft.com/office/drawing/2014/main" id="{B6D35639-CFEC-E841-1E94-265C5DCDBADF}"/>
              </a:ext>
            </a:extLst>
          </p:cNvPr>
          <p:cNvSpPr>
            <a:spLocks noGrp="1"/>
          </p:cNvSpPr>
          <p:nvPr>
            <p:ph type="body" sz="quarter" idx="10"/>
          </p:nvPr>
        </p:nvSpPr>
        <p:spPr>
          <a:xfrm>
            <a:off x="1151792" y="1093607"/>
            <a:ext cx="6994317" cy="1469290"/>
          </a:xfrm>
        </p:spPr>
        <p:txBody>
          <a:bodyPr/>
          <a:lstStyle/>
          <a:p>
            <a:r>
              <a:rPr lang="en-US" sz="1800" dirty="0"/>
              <a:t>New Calibration Option allow using ISTD peaks from other signals.</a:t>
            </a:r>
            <a:endParaRPr lang="cs-CZ" sz="1800" dirty="0"/>
          </a:p>
          <a:p>
            <a:r>
              <a:rPr lang="en-US" sz="1800" dirty="0"/>
              <a:t>This enables flexibility in applications like ICP-MS.</a:t>
            </a:r>
            <a:endParaRPr lang="cs-CZ" sz="1800" dirty="0"/>
          </a:p>
          <a:p>
            <a:r>
              <a:rPr lang="en-US" sz="1800" dirty="0"/>
              <a:t>Result Table and Calibration Summary </a:t>
            </a:r>
            <a:r>
              <a:rPr lang="cs-CZ" sz="1800" dirty="0"/>
              <a:t>Table </a:t>
            </a:r>
            <a:r>
              <a:rPr lang="en-US" sz="1800" dirty="0"/>
              <a:t>show signal-specific </a:t>
            </a:r>
            <a:r>
              <a:rPr lang="cs-CZ" sz="1800" dirty="0"/>
              <a:t>ISTD </a:t>
            </a:r>
            <a:r>
              <a:rPr lang="en-US" sz="1800" dirty="0"/>
              <a:t>usage.</a:t>
            </a:r>
          </a:p>
        </p:txBody>
      </p:sp>
      <p:sp>
        <p:nvSpPr>
          <p:cNvPr id="9" name="Nadpis 8">
            <a:extLst>
              <a:ext uri="{FF2B5EF4-FFF2-40B4-BE49-F238E27FC236}">
                <a16:creationId xmlns:a16="http://schemas.microsoft.com/office/drawing/2014/main" id="{FF118CA6-EC3E-6AFA-3834-A1D04AA62443}"/>
              </a:ext>
            </a:extLst>
          </p:cNvPr>
          <p:cNvSpPr>
            <a:spLocks noGrp="1"/>
          </p:cNvSpPr>
          <p:nvPr>
            <p:ph type="title"/>
          </p:nvPr>
        </p:nvSpPr>
        <p:spPr/>
        <p:txBody>
          <a:bodyPr/>
          <a:lstStyle/>
          <a:p>
            <a:r>
              <a:rPr lang="en-US" dirty="0"/>
              <a:t>ISTD from a Different Signal</a:t>
            </a:r>
          </a:p>
        </p:txBody>
      </p:sp>
      <p:cxnSp>
        <p:nvCxnSpPr>
          <p:cNvPr id="18" name="Přímá spojnice se šipkou 17">
            <a:extLst>
              <a:ext uri="{FF2B5EF4-FFF2-40B4-BE49-F238E27FC236}">
                <a16:creationId xmlns:a16="http://schemas.microsoft.com/office/drawing/2014/main" id="{CEDB1418-6C2D-66F4-14E5-DF9D8F5233B9}"/>
              </a:ext>
            </a:extLst>
          </p:cNvPr>
          <p:cNvCxnSpPr>
            <a:cxnSpLocks/>
          </p:cNvCxnSpPr>
          <p:nvPr/>
        </p:nvCxnSpPr>
        <p:spPr>
          <a:xfrm flipH="1" flipV="1">
            <a:off x="4732187" y="4378441"/>
            <a:ext cx="3771066" cy="46721"/>
          </a:xfrm>
          <a:prstGeom prst="straightConnector1">
            <a:avLst/>
          </a:prstGeom>
          <a:ln w="4762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Zástupný symbol pro číslo snímku 6">
            <a:extLst>
              <a:ext uri="{FF2B5EF4-FFF2-40B4-BE49-F238E27FC236}">
                <a16:creationId xmlns:a16="http://schemas.microsoft.com/office/drawing/2014/main" id="{133C4257-D549-C528-8BEB-371C2D53B950}"/>
              </a:ext>
            </a:extLst>
          </p:cNvPr>
          <p:cNvSpPr>
            <a:spLocks noGrp="1"/>
          </p:cNvSpPr>
          <p:nvPr>
            <p:ph type="sldNum" sz="quarter" idx="19"/>
          </p:nvPr>
        </p:nvSpPr>
        <p:spPr/>
        <p:txBody>
          <a:bodyPr/>
          <a:lstStyle/>
          <a:p>
            <a:r>
              <a:rPr lang="cs-CZ"/>
              <a:t>PAGE </a:t>
            </a:r>
            <a:fld id="{E08564C2-4D39-4FB8-BC8F-9F8407FFF6BF}" type="slidenum">
              <a:rPr lang="cs-CZ" smtClean="0"/>
              <a:pPr/>
              <a:t>3</a:t>
            </a:fld>
            <a:endParaRPr lang="cs-CZ"/>
          </a:p>
        </p:txBody>
      </p:sp>
      <p:sp>
        <p:nvSpPr>
          <p:cNvPr id="8" name="Zástupný symbol pro zápatí 7">
            <a:extLst>
              <a:ext uri="{FF2B5EF4-FFF2-40B4-BE49-F238E27FC236}">
                <a16:creationId xmlns:a16="http://schemas.microsoft.com/office/drawing/2014/main" id="{25AC2395-864D-AE63-5178-851468593D76}"/>
              </a:ext>
            </a:extLst>
          </p:cNvPr>
          <p:cNvSpPr>
            <a:spLocks noGrp="1"/>
          </p:cNvSpPr>
          <p:nvPr>
            <p:ph type="ftr" sz="quarter" idx="20"/>
          </p:nvPr>
        </p:nvSpPr>
        <p:spPr/>
        <p:txBody>
          <a:bodyPr/>
          <a:lstStyle/>
          <a:p>
            <a:r>
              <a:rPr lang="cs-CZ" dirty="0"/>
              <a:t>P063/100A 20/05/2025</a:t>
            </a:r>
          </a:p>
        </p:txBody>
      </p:sp>
      <p:pic>
        <p:nvPicPr>
          <p:cNvPr id="23" name="Obrázek 22">
            <a:extLst>
              <a:ext uri="{FF2B5EF4-FFF2-40B4-BE49-F238E27FC236}">
                <a16:creationId xmlns:a16="http://schemas.microsoft.com/office/drawing/2014/main" id="{E3E6C651-CF76-432A-5A30-BB63C8FA6C1D}"/>
              </a:ext>
            </a:extLst>
          </p:cNvPr>
          <p:cNvPicPr>
            <a:picLocks noChangeAspect="1"/>
          </p:cNvPicPr>
          <p:nvPr/>
        </p:nvPicPr>
        <p:blipFill>
          <a:blip r:embed="rId8">
            <a:alphaModFix/>
            <a:extLst>
              <a:ext uri="{28A0092B-C50C-407E-A947-70E740481C1C}">
                <a14:useLocalDpi xmlns:a14="http://schemas.microsoft.com/office/drawing/2010/main" val="0"/>
              </a:ext>
            </a:extLst>
          </a:blip>
          <a:stretch>
            <a:fillRect/>
          </a:stretch>
        </p:blipFill>
        <p:spPr>
          <a:xfrm>
            <a:off x="1085052" y="2477309"/>
            <a:ext cx="6777458" cy="3992691"/>
          </a:xfrm>
          <a:prstGeom prst="rect">
            <a:avLst/>
          </a:prstGeom>
        </p:spPr>
      </p:pic>
      <p:cxnSp>
        <p:nvCxnSpPr>
          <p:cNvPr id="24" name="Přímá spojnice se šipkou 23">
            <a:extLst>
              <a:ext uri="{FF2B5EF4-FFF2-40B4-BE49-F238E27FC236}">
                <a16:creationId xmlns:a16="http://schemas.microsoft.com/office/drawing/2014/main" id="{C2550984-153C-E398-5D50-3C2F23720D42}"/>
              </a:ext>
            </a:extLst>
          </p:cNvPr>
          <p:cNvCxnSpPr>
            <a:cxnSpLocks/>
          </p:cNvCxnSpPr>
          <p:nvPr/>
        </p:nvCxnSpPr>
        <p:spPr>
          <a:xfrm flipH="1">
            <a:off x="4054860" y="4425162"/>
            <a:ext cx="4448393" cy="217332"/>
          </a:xfrm>
          <a:prstGeom prst="straightConnector1">
            <a:avLst/>
          </a:prstGeom>
          <a:ln w="4762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1" name="Obdélník 30">
            <a:extLst>
              <a:ext uri="{FF2B5EF4-FFF2-40B4-BE49-F238E27FC236}">
                <a16:creationId xmlns:a16="http://schemas.microsoft.com/office/drawing/2014/main" id="{F49BD97A-53A7-F584-A8A7-9AD1BE3D9514}"/>
              </a:ext>
            </a:extLst>
          </p:cNvPr>
          <p:cNvSpPr/>
          <p:nvPr/>
        </p:nvSpPr>
        <p:spPr>
          <a:xfrm>
            <a:off x="8503253" y="4330337"/>
            <a:ext cx="1333078" cy="169817"/>
          </a:xfrm>
          <a:prstGeom prst="rect">
            <a:avLst/>
          </a:prstGeom>
          <a:noFill/>
          <a:ln w="190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STD">
            <a:hlinkClick r:id="" action="ppaction://media"/>
            <a:extLst>
              <a:ext uri="{FF2B5EF4-FFF2-40B4-BE49-F238E27FC236}">
                <a16:creationId xmlns:a16="http://schemas.microsoft.com/office/drawing/2014/main" id="{FBB9FCF8-53B6-D449-B942-2936F348E626}"/>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12295694" y="150080"/>
            <a:ext cx="609600" cy="609600"/>
          </a:xfrm>
          <a:prstGeom prst="rect">
            <a:avLst/>
          </a:prstGeom>
        </p:spPr>
      </p:pic>
    </p:spTree>
    <p:custDataLst>
      <p:tags r:id="rId1"/>
    </p:custDataLst>
    <p:extLst>
      <p:ext uri="{BB962C8B-B14F-4D97-AF65-F5344CB8AC3E}">
        <p14:creationId xmlns:p14="http://schemas.microsoft.com/office/powerpoint/2010/main" val="3023266298"/>
      </p:ext>
    </p:extLst>
  </p:cSld>
  <p:clrMapOvr>
    <a:masterClrMapping/>
  </p:clrMapOvr>
  <mc:AlternateContent xmlns:mc="http://schemas.openxmlformats.org/markup-compatibility/2006" xmlns:p14="http://schemas.microsoft.com/office/powerpoint/2010/main">
    <mc:Choice Requires="p14">
      <p:transition p14:dur="0" advTm="27140"/>
    </mc:Choice>
    <mc:Fallback xmlns="">
      <p:transition advTm="2714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4528" fill="hold"/>
                                        <p:tgtEl>
                                          <p:spTgt spid="3"/>
                                        </p:tgtEl>
                                      </p:cBhvr>
                                    </p:cmd>
                                  </p:childTnLst>
                                </p:cTn>
                              </p:par>
                              <p:par>
                                <p:cTn id="7" presetID="10" presetClass="entr" presetSubtype="0" fill="hold" nodeType="withEffect">
                                  <p:stCondLst>
                                    <p:cond delay="0"/>
                                  </p:stCondLst>
                                  <p:childTnLst>
                                    <p:set>
                                      <p:cBhvr>
                                        <p:cTn id="8" dur="1" fill="hold">
                                          <p:stCondLst>
                                            <p:cond delay="0"/>
                                          </p:stCondLst>
                                        </p:cTn>
                                        <p:tgtEl>
                                          <p:spTgt spid="10">
                                            <p:txEl>
                                              <p:pRg st="0" end="0"/>
                                            </p:txEl>
                                          </p:spTgt>
                                        </p:tgtEl>
                                        <p:attrNameLst>
                                          <p:attrName>style.visibility</p:attrName>
                                        </p:attrNameLst>
                                      </p:cBhvr>
                                      <p:to>
                                        <p:strVal val="visible"/>
                                      </p:to>
                                    </p:set>
                                    <p:animEffect transition="in" filter="fade">
                                      <p:cBhvr>
                                        <p:cTn id="9" dur="500"/>
                                        <p:tgtEl>
                                          <p:spTgt spid="10">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0">
                                            <p:txEl>
                                              <p:pRg st="1" end="1"/>
                                            </p:txEl>
                                          </p:spTgt>
                                        </p:tgtEl>
                                        <p:attrNameLst>
                                          <p:attrName>style.visibility</p:attrName>
                                        </p:attrNameLst>
                                      </p:cBhvr>
                                      <p:to>
                                        <p:strVal val="visible"/>
                                      </p:to>
                                    </p:set>
                                    <p:animEffect transition="in" filter="fade">
                                      <p:cBhvr>
                                        <p:cTn id="14" dur="500"/>
                                        <p:tgtEl>
                                          <p:spTgt spid="10">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500"/>
                                        <p:tgtEl>
                                          <p:spTgt spid="3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xEl>
                                              <p:pRg st="2" end="2"/>
                                            </p:txEl>
                                          </p:spTgt>
                                        </p:tgtEl>
                                        <p:attrNameLst>
                                          <p:attrName>style.visibility</p:attrName>
                                        </p:attrNameLst>
                                      </p:cBhvr>
                                      <p:to>
                                        <p:strVal val="visible"/>
                                      </p:to>
                                    </p:set>
                                    <p:animEffect transition="in" filter="fade">
                                      <p:cBhvr>
                                        <p:cTn id="27" dur="500"/>
                                        <p:tgtEl>
                                          <p:spTgt spid="10">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500"/>
                                        <p:tgtEl>
                                          <p:spTgt spid="1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fade">
                                      <p:cBhvr>
                                        <p:cTn id="42" dur="500"/>
                                        <p:tgtEl>
                                          <p:spTgt spid="2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48" fill="hold" display="0">
                  <p:stCondLst>
                    <p:cond delay="indefinite"/>
                  </p:stCondLst>
                  <p:endCondLst>
                    <p:cond evt="onStopAudio" delay="0">
                      <p:tgtEl>
                        <p:sldTgt/>
                      </p:tgtEl>
                    </p:cond>
                  </p:endCondLst>
                </p:cTn>
                <p:tgtEl>
                  <p:spTgt spid="3"/>
                </p:tgtEl>
              </p:cMediaNode>
            </p:audio>
          </p:childTnLst>
        </p:cTn>
      </p:par>
    </p:tnLst>
    <p:bldLst>
      <p:bldP spid="31" grpId="0" animBg="1"/>
    </p:bldLst>
  </p:timing>
  <p:extLst>
    <p:ext uri="{E180D4A7-C9FB-4DFB-919C-405C955672EB}">
      <p14:showEvtLst xmlns:p14="http://schemas.microsoft.com/office/powerpoint/2010/main">
        <p14:playEvt time="807" objId="3"/>
        <p14:stopEvt time="25363" objId="3"/>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89A6C8-3F5C-2DF9-B945-28EC7DA571BC}"/>
            </a:ext>
          </a:extLst>
        </p:cNvPr>
        <p:cNvGrpSpPr/>
        <p:nvPr/>
      </p:nvGrpSpPr>
      <p:grpSpPr>
        <a:xfrm>
          <a:off x="0" y="0"/>
          <a:ext cx="0" cy="0"/>
          <a:chOff x="0" y="0"/>
          <a:chExt cx="0" cy="0"/>
        </a:xfrm>
      </p:grpSpPr>
      <p:sp>
        <p:nvSpPr>
          <p:cNvPr id="10" name="Zástupný text 9">
            <a:extLst>
              <a:ext uri="{FF2B5EF4-FFF2-40B4-BE49-F238E27FC236}">
                <a16:creationId xmlns:a16="http://schemas.microsoft.com/office/drawing/2014/main" id="{A85981B1-53B7-CA1D-6CBF-439542D1D044}"/>
              </a:ext>
            </a:extLst>
          </p:cNvPr>
          <p:cNvSpPr>
            <a:spLocks noGrp="1"/>
          </p:cNvSpPr>
          <p:nvPr>
            <p:ph type="body" sz="quarter" idx="10"/>
          </p:nvPr>
        </p:nvSpPr>
        <p:spPr>
          <a:xfrm>
            <a:off x="1168608" y="1048221"/>
            <a:ext cx="4027373" cy="1993420"/>
          </a:xfrm>
        </p:spPr>
        <p:txBody>
          <a:bodyPr/>
          <a:lstStyle/>
          <a:p>
            <a:r>
              <a:rPr lang="en-US" sz="1800" dirty="0"/>
              <a:t>New coefficient describes how well the calibration curve fits.</a:t>
            </a:r>
            <a:endParaRPr lang="cs-CZ" sz="1800" dirty="0"/>
          </a:p>
          <a:p>
            <a:r>
              <a:rPr lang="en-US" sz="1800" dirty="0"/>
              <a:t>Complements correlation coefficient for clearer data interpretation.</a:t>
            </a:r>
            <a:endParaRPr lang="cs-CZ" sz="1800" dirty="0"/>
          </a:p>
          <a:p>
            <a:r>
              <a:rPr lang="en-US" sz="1800" dirty="0"/>
              <a:t>Helpful for validation and method development.</a:t>
            </a:r>
          </a:p>
        </p:txBody>
      </p:sp>
      <p:sp>
        <p:nvSpPr>
          <p:cNvPr id="9" name="Nadpis 8">
            <a:extLst>
              <a:ext uri="{FF2B5EF4-FFF2-40B4-BE49-F238E27FC236}">
                <a16:creationId xmlns:a16="http://schemas.microsoft.com/office/drawing/2014/main" id="{2D421BDF-C919-5430-EB4E-C544733DA289}"/>
              </a:ext>
            </a:extLst>
          </p:cNvPr>
          <p:cNvSpPr>
            <a:spLocks noGrp="1"/>
          </p:cNvSpPr>
          <p:nvPr>
            <p:ph type="title"/>
          </p:nvPr>
        </p:nvSpPr>
        <p:spPr/>
        <p:txBody>
          <a:bodyPr/>
          <a:lstStyle/>
          <a:p>
            <a:r>
              <a:rPr lang="en-US" dirty="0"/>
              <a:t>Determination Coefficient (R²)</a:t>
            </a:r>
          </a:p>
        </p:txBody>
      </p:sp>
      <p:sp>
        <p:nvSpPr>
          <p:cNvPr id="7" name="Zástupný symbol pro číslo snímku 6">
            <a:extLst>
              <a:ext uri="{FF2B5EF4-FFF2-40B4-BE49-F238E27FC236}">
                <a16:creationId xmlns:a16="http://schemas.microsoft.com/office/drawing/2014/main" id="{9DCE728A-D377-28DA-63E7-B1AFB44CAE25}"/>
              </a:ext>
            </a:extLst>
          </p:cNvPr>
          <p:cNvSpPr>
            <a:spLocks noGrp="1"/>
          </p:cNvSpPr>
          <p:nvPr>
            <p:ph type="sldNum" sz="quarter" idx="19"/>
          </p:nvPr>
        </p:nvSpPr>
        <p:spPr/>
        <p:txBody>
          <a:bodyPr/>
          <a:lstStyle/>
          <a:p>
            <a:r>
              <a:rPr lang="cs-CZ"/>
              <a:t>PAGE </a:t>
            </a:r>
            <a:fld id="{E08564C2-4D39-4FB8-BC8F-9F8407FFF6BF}" type="slidenum">
              <a:rPr lang="cs-CZ" smtClean="0"/>
              <a:pPr/>
              <a:t>4</a:t>
            </a:fld>
            <a:endParaRPr lang="cs-CZ"/>
          </a:p>
        </p:txBody>
      </p:sp>
      <p:sp>
        <p:nvSpPr>
          <p:cNvPr id="8" name="Zástupný symbol pro zápatí 7">
            <a:extLst>
              <a:ext uri="{FF2B5EF4-FFF2-40B4-BE49-F238E27FC236}">
                <a16:creationId xmlns:a16="http://schemas.microsoft.com/office/drawing/2014/main" id="{EC8D9BC7-C5E9-88C9-18B6-B0CF40E3CF4E}"/>
              </a:ext>
            </a:extLst>
          </p:cNvPr>
          <p:cNvSpPr>
            <a:spLocks noGrp="1"/>
          </p:cNvSpPr>
          <p:nvPr>
            <p:ph type="ftr" sz="quarter" idx="20"/>
          </p:nvPr>
        </p:nvSpPr>
        <p:spPr/>
        <p:txBody>
          <a:bodyPr/>
          <a:lstStyle/>
          <a:p>
            <a:r>
              <a:rPr lang="cs-CZ" dirty="0"/>
              <a:t>P063/100A 20/05/2025</a:t>
            </a:r>
          </a:p>
        </p:txBody>
      </p:sp>
      <p:pic>
        <p:nvPicPr>
          <p:cNvPr id="14" name="Obrázek 13">
            <a:extLst>
              <a:ext uri="{FF2B5EF4-FFF2-40B4-BE49-F238E27FC236}">
                <a16:creationId xmlns:a16="http://schemas.microsoft.com/office/drawing/2014/main" id="{72BB667E-D273-1C7D-39DD-1C01966A227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28098" y="3100428"/>
            <a:ext cx="2647619" cy="657143"/>
          </a:xfrm>
          <a:prstGeom prst="rect">
            <a:avLst/>
          </a:prstGeom>
        </p:spPr>
      </p:pic>
      <p:pic>
        <p:nvPicPr>
          <p:cNvPr id="16" name="Obrázek 15">
            <a:extLst>
              <a:ext uri="{FF2B5EF4-FFF2-40B4-BE49-F238E27FC236}">
                <a16:creationId xmlns:a16="http://schemas.microsoft.com/office/drawing/2014/main" id="{06E0D180-7A38-3D5B-033D-578E62BD0BA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44928" y="1048221"/>
            <a:ext cx="6157819" cy="5520592"/>
          </a:xfrm>
          <a:prstGeom prst="rect">
            <a:avLst/>
          </a:prstGeom>
        </p:spPr>
      </p:pic>
      <p:sp>
        <p:nvSpPr>
          <p:cNvPr id="17" name="Obdélník 16">
            <a:extLst>
              <a:ext uri="{FF2B5EF4-FFF2-40B4-BE49-F238E27FC236}">
                <a16:creationId xmlns:a16="http://schemas.microsoft.com/office/drawing/2014/main" id="{7063AFE6-D340-7481-F8EC-1256C22A93A7}"/>
              </a:ext>
            </a:extLst>
          </p:cNvPr>
          <p:cNvSpPr/>
          <p:nvPr/>
        </p:nvSpPr>
        <p:spPr>
          <a:xfrm>
            <a:off x="5429460" y="5447940"/>
            <a:ext cx="2480099" cy="169817"/>
          </a:xfrm>
          <a:prstGeom prst="rect">
            <a:avLst/>
          </a:prstGeom>
          <a:noFill/>
          <a:ln w="190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Zástupný text 9">
            <a:extLst>
              <a:ext uri="{FF2B5EF4-FFF2-40B4-BE49-F238E27FC236}">
                <a16:creationId xmlns:a16="http://schemas.microsoft.com/office/drawing/2014/main" id="{D52A0CE9-5AB1-CA7E-1535-257EACDB6DC1}"/>
              </a:ext>
            </a:extLst>
          </p:cNvPr>
          <p:cNvSpPr txBox="1">
            <a:spLocks/>
          </p:cNvSpPr>
          <p:nvPr/>
        </p:nvSpPr>
        <p:spPr>
          <a:xfrm>
            <a:off x="1151792" y="3917819"/>
            <a:ext cx="4027373" cy="1438512"/>
          </a:xfrm>
          <a:prstGeom prst="rect">
            <a:avLst/>
          </a:prstGeom>
        </p:spPr>
        <p:txBody>
          <a:bodyPr wrap="square" tIns="90000" bIns="90000">
            <a:spAutoFit/>
          </a:bodyPr>
          <a:lstStyle>
            <a:lvl1pPr marL="180000" indent="-180000" algn="l" defTabSz="914400" rtl="0" eaLnBrk="1" latinLnBrk="0" hangingPunct="1">
              <a:lnSpc>
                <a:spcPct val="100000"/>
              </a:lnSpc>
              <a:spcBef>
                <a:spcPts val="700"/>
              </a:spcBef>
              <a:spcAft>
                <a:spcPts val="0"/>
              </a:spcAft>
              <a:buClr>
                <a:srgbClr val="414042"/>
              </a:buClr>
              <a:buSzPct val="100000"/>
              <a:buFont typeface="Wingdings" panose="05000000000000000000" pitchFamily="2" charset="2"/>
              <a:buChar char="§"/>
              <a:defRPr sz="1500" kern="1200" spc="-20" baseline="0">
                <a:solidFill>
                  <a:schemeClr val="tx1"/>
                </a:solidFill>
                <a:latin typeface="+mn-lt"/>
                <a:ea typeface="+mn-ea"/>
                <a:cs typeface="+mn-cs"/>
              </a:defRPr>
            </a:lvl1pPr>
            <a:lvl2pPr marL="720000" indent="-180000" algn="l" defTabSz="914400" rtl="0" eaLnBrk="1" latinLnBrk="0" hangingPunct="1">
              <a:lnSpc>
                <a:spcPct val="100000"/>
              </a:lnSpc>
              <a:spcBef>
                <a:spcPts val="300"/>
              </a:spcBef>
              <a:buFont typeface="Calibri" panose="020F0502020204030204" pitchFamily="34" charset="0"/>
              <a:buChar char="-"/>
              <a:defRPr sz="1500" kern="1200" spc="-20" baseline="0">
                <a:solidFill>
                  <a:schemeClr val="tx1"/>
                </a:solidFill>
                <a:latin typeface="+mn-lt"/>
                <a:ea typeface="+mn-ea"/>
                <a:cs typeface="+mn-cs"/>
              </a:defRPr>
            </a:lvl2pPr>
            <a:lvl3pPr marL="914400" indent="0" algn="l" defTabSz="914400" rtl="0" eaLnBrk="1" latinLnBrk="0" hangingPunct="1">
              <a:lnSpc>
                <a:spcPct val="90000"/>
              </a:lnSpc>
              <a:spcBef>
                <a:spcPts val="500"/>
              </a:spcBef>
              <a:buFontTx/>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Tx/>
              <a:buNone/>
              <a:defRPr sz="20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400" dirty="0"/>
              <a:t>xi - The actual (measured) response at level </a:t>
            </a:r>
            <a:r>
              <a:rPr lang="en-US" sz="1400" dirty="0" err="1"/>
              <a:t>i</a:t>
            </a:r>
            <a:r>
              <a:rPr lang="en-US" sz="1400" dirty="0"/>
              <a:t>.</a:t>
            </a:r>
          </a:p>
          <a:p>
            <a:r>
              <a:rPr lang="en-US" sz="1400" dirty="0" err="1"/>
              <a:t>yi</a:t>
            </a:r>
            <a:r>
              <a:rPr lang="en-US" sz="1400" dirty="0"/>
              <a:t> - The calculated (predicted) response at level </a:t>
            </a:r>
            <a:r>
              <a:rPr lang="en-US" sz="1400" dirty="0" err="1"/>
              <a:t>i</a:t>
            </a:r>
            <a:r>
              <a:rPr lang="en-US" sz="1400" dirty="0"/>
              <a:t>.</a:t>
            </a:r>
          </a:p>
          <a:p>
            <a:r>
              <a:rPr lang="en-US" sz="1400" dirty="0"/>
              <a:t>X - The mean of all actual responses (including the zero point if Compute with Origin or Curve passes through Origin is selected</a:t>
            </a:r>
            <a:r>
              <a:rPr lang="cs-CZ" sz="1400" dirty="0"/>
              <a:t>).</a:t>
            </a:r>
            <a:endParaRPr lang="en-US" sz="1400" dirty="0"/>
          </a:p>
        </p:txBody>
      </p:sp>
      <p:pic>
        <p:nvPicPr>
          <p:cNvPr id="4" name="determination">
            <a:hlinkClick r:id="" action="ppaction://media"/>
            <a:extLst>
              <a:ext uri="{FF2B5EF4-FFF2-40B4-BE49-F238E27FC236}">
                <a16:creationId xmlns:a16="http://schemas.microsoft.com/office/drawing/2014/main" id="{1C09CD7D-3B49-263A-F529-BC3B0A7269B5}"/>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12771958" y="438621"/>
            <a:ext cx="609600" cy="609600"/>
          </a:xfrm>
          <a:prstGeom prst="rect">
            <a:avLst/>
          </a:prstGeom>
        </p:spPr>
      </p:pic>
    </p:spTree>
    <p:custDataLst>
      <p:tags r:id="rId1"/>
    </p:custDataLst>
    <p:extLst>
      <p:ext uri="{BB962C8B-B14F-4D97-AF65-F5344CB8AC3E}">
        <p14:creationId xmlns:p14="http://schemas.microsoft.com/office/powerpoint/2010/main" val="961961787"/>
      </p:ext>
    </p:extLst>
  </p:cSld>
  <p:clrMapOvr>
    <a:masterClrMapping/>
  </p:clrMapOvr>
  <mc:AlternateContent xmlns:mc="http://schemas.openxmlformats.org/markup-compatibility/2006" xmlns:p14="http://schemas.microsoft.com/office/powerpoint/2010/main">
    <mc:Choice Requires="p14">
      <p:transition p14:dur="0" advTm="30203"/>
    </mc:Choice>
    <mc:Fallback xmlns="">
      <p:transition advTm="3020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4768"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10">
                                            <p:txEl>
                                              <p:pRg st="0" end="0"/>
                                            </p:txEl>
                                          </p:spTgt>
                                        </p:tgtEl>
                                        <p:attrNameLst>
                                          <p:attrName>style.visibility</p:attrName>
                                        </p:attrNameLst>
                                      </p:cBhvr>
                                      <p:to>
                                        <p:strVal val="visible"/>
                                      </p:to>
                                    </p:set>
                                    <p:animEffect transition="in" filter="fade">
                                      <p:cBhvr>
                                        <p:cTn id="11" dur="500"/>
                                        <p:tgtEl>
                                          <p:spTgt spid="10">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0">
                                            <p:txEl>
                                              <p:pRg st="1" end="1"/>
                                            </p:txEl>
                                          </p:spTgt>
                                        </p:tgtEl>
                                        <p:attrNameLst>
                                          <p:attrName>style.visibility</p:attrName>
                                        </p:attrNameLst>
                                      </p:cBhvr>
                                      <p:to>
                                        <p:strVal val="visible"/>
                                      </p:to>
                                    </p:set>
                                    <p:animEffect transition="in" filter="fade">
                                      <p:cBhvr>
                                        <p:cTn id="16" dur="500"/>
                                        <p:tgtEl>
                                          <p:spTgt spid="10">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500"/>
                                        <p:tgtEl>
                                          <p:spTgt spid="1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0">
                                            <p:txEl>
                                              <p:pRg st="2" end="2"/>
                                            </p:txEl>
                                          </p:spTgt>
                                        </p:tgtEl>
                                        <p:attrNameLst>
                                          <p:attrName>style.visibility</p:attrName>
                                        </p:attrNameLst>
                                      </p:cBhvr>
                                      <p:to>
                                        <p:strVal val="visible"/>
                                      </p:to>
                                    </p:set>
                                    <p:animEffect transition="in" filter="fade">
                                      <p:cBhvr>
                                        <p:cTn id="29" dur="500"/>
                                        <p:tgtEl>
                                          <p:spTgt spid="10">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par>
                                <p:cTn id="35" presetID="10" presetClass="entr" presetSubtype="0" fill="hold" nodeType="withEffect">
                                  <p:stCondLst>
                                    <p:cond delay="0"/>
                                  </p:stCondLst>
                                  <p:childTnLst>
                                    <p:set>
                                      <p:cBhvr>
                                        <p:cTn id="36" dur="1" fill="hold">
                                          <p:stCondLst>
                                            <p:cond delay="0"/>
                                          </p:stCondLst>
                                        </p:cTn>
                                        <p:tgtEl>
                                          <p:spTgt spid="2">
                                            <p:txEl>
                                              <p:pRg st="0" end="0"/>
                                            </p:txEl>
                                          </p:spTgt>
                                        </p:tgtEl>
                                        <p:attrNameLst>
                                          <p:attrName>style.visibility</p:attrName>
                                        </p:attrNameLst>
                                      </p:cBhvr>
                                      <p:to>
                                        <p:strVal val="visible"/>
                                      </p:to>
                                    </p:set>
                                    <p:animEffect transition="in" filter="fade">
                                      <p:cBhvr>
                                        <p:cTn id="37" dur="500"/>
                                        <p:tgtEl>
                                          <p:spTgt spid="2">
                                            <p:txEl>
                                              <p:pRg st="0" end="0"/>
                                            </p:txEl>
                                          </p:spTgt>
                                        </p:tgtEl>
                                      </p:cBhvr>
                                    </p:animEffect>
                                  </p:childTnLst>
                                </p:cTn>
                              </p:par>
                              <p:par>
                                <p:cTn id="38" presetID="10" presetClass="entr" presetSubtype="0" fill="hold" nodeType="withEffect">
                                  <p:stCondLst>
                                    <p:cond delay="0"/>
                                  </p:stCondLst>
                                  <p:childTnLst>
                                    <p:set>
                                      <p:cBhvr>
                                        <p:cTn id="39" dur="1" fill="hold">
                                          <p:stCondLst>
                                            <p:cond delay="0"/>
                                          </p:stCondLst>
                                        </p:cTn>
                                        <p:tgtEl>
                                          <p:spTgt spid="2">
                                            <p:txEl>
                                              <p:pRg st="1" end="1"/>
                                            </p:txEl>
                                          </p:spTgt>
                                        </p:tgtEl>
                                        <p:attrNameLst>
                                          <p:attrName>style.visibility</p:attrName>
                                        </p:attrNameLst>
                                      </p:cBhvr>
                                      <p:to>
                                        <p:strVal val="visible"/>
                                      </p:to>
                                    </p:set>
                                    <p:animEffect transition="in" filter="fade">
                                      <p:cBhvr>
                                        <p:cTn id="40" dur="500"/>
                                        <p:tgtEl>
                                          <p:spTgt spid="2">
                                            <p:txEl>
                                              <p:pRg st="1" end="1"/>
                                            </p:txEl>
                                          </p:spTgt>
                                        </p:tgtEl>
                                      </p:cBhvr>
                                    </p:animEffect>
                                  </p:childTnLst>
                                </p:cTn>
                              </p:par>
                              <p:par>
                                <p:cTn id="41" presetID="10" presetClass="entr" presetSubtype="0" fill="hold" nodeType="withEffect">
                                  <p:stCondLst>
                                    <p:cond delay="0"/>
                                  </p:stCondLst>
                                  <p:childTnLst>
                                    <p:set>
                                      <p:cBhvr>
                                        <p:cTn id="42" dur="1" fill="hold">
                                          <p:stCondLst>
                                            <p:cond delay="0"/>
                                          </p:stCondLst>
                                        </p:cTn>
                                        <p:tgtEl>
                                          <p:spTgt spid="2">
                                            <p:txEl>
                                              <p:pRg st="2" end="2"/>
                                            </p:txEl>
                                          </p:spTgt>
                                        </p:tgtEl>
                                        <p:attrNameLst>
                                          <p:attrName>style.visibility</p:attrName>
                                        </p:attrNameLst>
                                      </p:cBhvr>
                                      <p:to>
                                        <p:strVal val="visible"/>
                                      </p:to>
                                    </p:set>
                                    <p:animEffect transition="in" filter="fade">
                                      <p:cBhvr>
                                        <p:cTn id="43"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44" fill="hold" display="0">
                  <p:stCondLst>
                    <p:cond delay="indefinite"/>
                  </p:stCondLst>
                  <p:endCondLst>
                    <p:cond evt="onStopAudio" delay="0">
                      <p:tgtEl>
                        <p:sldTgt/>
                      </p:tgtEl>
                    </p:cond>
                  </p:endCondLst>
                </p:cTn>
                <p:tgtEl>
                  <p:spTgt spid="4"/>
                </p:tgtEl>
              </p:cMediaNode>
            </p:audio>
          </p:childTnLst>
        </p:cTn>
      </p:par>
    </p:tnLst>
    <p:bldLst>
      <p:bldP spid="17" grpId="0" animBg="1"/>
    </p:bldLst>
  </p:timing>
  <p:extLst>
    <p:ext uri="{E180D4A7-C9FB-4DFB-919C-405C955672EB}">
      <p14:showEvtLst xmlns:p14="http://schemas.microsoft.com/office/powerpoint/2010/main">
        <p14:playEvt time="881" objId="4"/>
        <p14:stopEvt time="25672" objId="4"/>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C84DBD-9B63-1FFB-B538-78C7C72CE921}"/>
            </a:ext>
          </a:extLst>
        </p:cNvPr>
        <p:cNvGrpSpPr/>
        <p:nvPr/>
      </p:nvGrpSpPr>
      <p:grpSpPr>
        <a:xfrm>
          <a:off x="0" y="0"/>
          <a:ext cx="0" cy="0"/>
          <a:chOff x="0" y="0"/>
          <a:chExt cx="0" cy="0"/>
        </a:xfrm>
      </p:grpSpPr>
      <p:sp>
        <p:nvSpPr>
          <p:cNvPr id="10" name="Zástupný text 9">
            <a:extLst>
              <a:ext uri="{FF2B5EF4-FFF2-40B4-BE49-F238E27FC236}">
                <a16:creationId xmlns:a16="http://schemas.microsoft.com/office/drawing/2014/main" id="{0C19E08A-B05C-49CD-13E1-8650BD3DB401}"/>
              </a:ext>
            </a:extLst>
          </p:cNvPr>
          <p:cNvSpPr>
            <a:spLocks noGrp="1"/>
          </p:cNvSpPr>
          <p:nvPr>
            <p:ph type="body" sz="quarter" idx="10"/>
          </p:nvPr>
        </p:nvSpPr>
        <p:spPr>
          <a:xfrm>
            <a:off x="1168608" y="1048221"/>
            <a:ext cx="8842167" cy="856301"/>
          </a:xfrm>
        </p:spPr>
        <p:txBody>
          <a:bodyPr/>
          <a:lstStyle/>
          <a:p>
            <a:r>
              <a:rPr lang="en-US" sz="1800" dirty="0"/>
              <a:t>More detailed warning messages in Calibration Summary and Result Table.</a:t>
            </a:r>
            <a:endParaRPr lang="cs-CZ" sz="1800" dirty="0"/>
          </a:p>
          <a:p>
            <a:r>
              <a:rPr lang="en-US" sz="2000" dirty="0"/>
              <a:t>If all warning messages don’t fit above the table, they can be viewed in a tooltip.</a:t>
            </a:r>
            <a:endParaRPr lang="cs-CZ" sz="1800" dirty="0"/>
          </a:p>
        </p:txBody>
      </p:sp>
      <p:sp>
        <p:nvSpPr>
          <p:cNvPr id="9" name="Nadpis 8">
            <a:extLst>
              <a:ext uri="{FF2B5EF4-FFF2-40B4-BE49-F238E27FC236}">
                <a16:creationId xmlns:a16="http://schemas.microsoft.com/office/drawing/2014/main" id="{D87631AE-39D5-65DD-633D-EF98AC8499A7}"/>
              </a:ext>
            </a:extLst>
          </p:cNvPr>
          <p:cNvSpPr>
            <a:spLocks noGrp="1"/>
          </p:cNvSpPr>
          <p:nvPr>
            <p:ph type="title"/>
          </p:nvPr>
        </p:nvSpPr>
        <p:spPr/>
        <p:txBody>
          <a:bodyPr/>
          <a:lstStyle/>
          <a:p>
            <a:r>
              <a:rPr lang="en-US" dirty="0"/>
              <a:t>Calibration Warnings and Blank Handling</a:t>
            </a:r>
          </a:p>
        </p:txBody>
      </p:sp>
      <p:sp>
        <p:nvSpPr>
          <p:cNvPr id="7" name="Zástupný symbol pro číslo snímku 6">
            <a:extLst>
              <a:ext uri="{FF2B5EF4-FFF2-40B4-BE49-F238E27FC236}">
                <a16:creationId xmlns:a16="http://schemas.microsoft.com/office/drawing/2014/main" id="{F163AC55-A019-13D9-B770-73DBC0D214E7}"/>
              </a:ext>
            </a:extLst>
          </p:cNvPr>
          <p:cNvSpPr>
            <a:spLocks noGrp="1"/>
          </p:cNvSpPr>
          <p:nvPr>
            <p:ph type="sldNum" sz="quarter" idx="19"/>
          </p:nvPr>
        </p:nvSpPr>
        <p:spPr/>
        <p:txBody>
          <a:bodyPr/>
          <a:lstStyle/>
          <a:p>
            <a:r>
              <a:rPr lang="cs-CZ"/>
              <a:t>PAGE </a:t>
            </a:r>
            <a:fld id="{E08564C2-4D39-4FB8-BC8F-9F8407FFF6BF}" type="slidenum">
              <a:rPr lang="cs-CZ" smtClean="0"/>
              <a:pPr/>
              <a:t>5</a:t>
            </a:fld>
            <a:endParaRPr lang="cs-CZ"/>
          </a:p>
        </p:txBody>
      </p:sp>
      <p:sp>
        <p:nvSpPr>
          <p:cNvPr id="8" name="Zástupný symbol pro zápatí 7">
            <a:extLst>
              <a:ext uri="{FF2B5EF4-FFF2-40B4-BE49-F238E27FC236}">
                <a16:creationId xmlns:a16="http://schemas.microsoft.com/office/drawing/2014/main" id="{891EA910-6F23-E594-31CD-814E5F38A91E}"/>
              </a:ext>
            </a:extLst>
          </p:cNvPr>
          <p:cNvSpPr>
            <a:spLocks noGrp="1"/>
          </p:cNvSpPr>
          <p:nvPr>
            <p:ph type="ftr" sz="quarter" idx="20"/>
          </p:nvPr>
        </p:nvSpPr>
        <p:spPr/>
        <p:txBody>
          <a:bodyPr/>
          <a:lstStyle/>
          <a:p>
            <a:r>
              <a:rPr lang="cs-CZ" dirty="0"/>
              <a:t>P063/100A 20/05/2025</a:t>
            </a:r>
          </a:p>
        </p:txBody>
      </p:sp>
      <p:pic>
        <p:nvPicPr>
          <p:cNvPr id="3" name="Obrázek 2" descr="Obsah obrázku text, číslo, řada/pruh, snímek obrazovky&#10;&#10;Obsah vygenerovaný umělou inteligencí může být nesprávný.">
            <a:extLst>
              <a:ext uri="{FF2B5EF4-FFF2-40B4-BE49-F238E27FC236}">
                <a16:creationId xmlns:a16="http://schemas.microsoft.com/office/drawing/2014/main" id="{CAFFB9D3-7C3C-BAFD-4D5D-D4787AF3175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35613" y="2975846"/>
            <a:ext cx="9230330" cy="2665042"/>
          </a:xfrm>
          <a:prstGeom prst="rect">
            <a:avLst/>
          </a:prstGeom>
        </p:spPr>
      </p:pic>
      <p:pic>
        <p:nvPicPr>
          <p:cNvPr id="5" name="Obrázek 4">
            <a:extLst>
              <a:ext uri="{FF2B5EF4-FFF2-40B4-BE49-F238E27FC236}">
                <a16:creationId xmlns:a16="http://schemas.microsoft.com/office/drawing/2014/main" id="{7272D17E-CD85-A2C9-5F3D-94108B77C61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86511" y="1870252"/>
            <a:ext cx="4969876" cy="1769761"/>
          </a:xfrm>
          <a:prstGeom prst="rect">
            <a:avLst/>
          </a:prstGeom>
        </p:spPr>
      </p:pic>
      <p:sp>
        <p:nvSpPr>
          <p:cNvPr id="14" name="Obdélník 13">
            <a:extLst>
              <a:ext uri="{FF2B5EF4-FFF2-40B4-BE49-F238E27FC236}">
                <a16:creationId xmlns:a16="http://schemas.microsoft.com/office/drawing/2014/main" id="{D4E6BEF1-A685-8173-AAA8-BD27C375ACA5}"/>
              </a:ext>
            </a:extLst>
          </p:cNvPr>
          <p:cNvSpPr/>
          <p:nvPr/>
        </p:nvSpPr>
        <p:spPr>
          <a:xfrm>
            <a:off x="7857310" y="2221449"/>
            <a:ext cx="3265714" cy="498573"/>
          </a:xfrm>
          <a:prstGeom prst="rect">
            <a:avLst/>
          </a:prstGeom>
          <a:noFill/>
          <a:ln w="190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warnings">
            <a:hlinkClick r:id="" action="ppaction://media"/>
            <a:extLst>
              <a:ext uri="{FF2B5EF4-FFF2-40B4-BE49-F238E27FC236}">
                <a16:creationId xmlns:a16="http://schemas.microsoft.com/office/drawing/2014/main" id="{9393B88D-CDC7-F4EA-232C-4C6D6381B1E7}"/>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12490383" y="438621"/>
            <a:ext cx="609600" cy="609600"/>
          </a:xfrm>
          <a:prstGeom prst="rect">
            <a:avLst/>
          </a:prstGeom>
        </p:spPr>
      </p:pic>
    </p:spTree>
    <p:custDataLst>
      <p:tags r:id="rId1"/>
    </p:custDataLst>
    <p:extLst>
      <p:ext uri="{BB962C8B-B14F-4D97-AF65-F5344CB8AC3E}">
        <p14:creationId xmlns:p14="http://schemas.microsoft.com/office/powerpoint/2010/main" val="4135589148"/>
      </p:ext>
    </p:extLst>
  </p:cSld>
  <p:clrMapOvr>
    <a:masterClrMapping/>
  </p:clrMapOvr>
  <mc:AlternateContent xmlns:mc="http://schemas.openxmlformats.org/markup-compatibility/2006" xmlns:p14="http://schemas.microsoft.com/office/powerpoint/2010/main">
    <mc:Choice Requires="p14">
      <p:transition p14:dur="0" advTm="25271"/>
    </mc:Choice>
    <mc:Fallback xmlns="">
      <p:transition advTm="2527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3088"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10">
                                            <p:txEl>
                                              <p:pRg st="0" end="0"/>
                                            </p:txEl>
                                          </p:spTgt>
                                        </p:tgtEl>
                                        <p:attrNameLst>
                                          <p:attrName>style.visibility</p:attrName>
                                        </p:attrNameLst>
                                      </p:cBhvr>
                                      <p:to>
                                        <p:strVal val="visible"/>
                                      </p:to>
                                    </p:set>
                                    <p:animEffect transition="in" filter="fade">
                                      <p:cBhvr>
                                        <p:cTn id="11" dur="500"/>
                                        <p:tgtEl>
                                          <p:spTgt spid="10">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0">
                                            <p:txEl>
                                              <p:pRg st="1" end="1"/>
                                            </p:txEl>
                                          </p:spTgt>
                                        </p:tgtEl>
                                        <p:attrNameLst>
                                          <p:attrName>style.visibility</p:attrName>
                                        </p:attrNameLst>
                                      </p:cBhvr>
                                      <p:to>
                                        <p:strVal val="visible"/>
                                      </p:to>
                                    </p:set>
                                    <p:animEffect transition="in" filter="fade">
                                      <p:cBhvr>
                                        <p:cTn id="26" dur="500"/>
                                        <p:tgtEl>
                                          <p:spTgt spid="10">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2" fill="hold" display="0">
                  <p:stCondLst>
                    <p:cond delay="indefinite"/>
                  </p:stCondLst>
                  <p:endCondLst>
                    <p:cond evt="onStopAudio" delay="0">
                      <p:tgtEl>
                        <p:sldTgt/>
                      </p:tgtEl>
                    </p:cond>
                  </p:endCondLst>
                </p:cTn>
                <p:tgtEl>
                  <p:spTgt spid="4"/>
                </p:tgtEl>
              </p:cMediaNode>
            </p:audio>
          </p:childTnLst>
        </p:cTn>
      </p:par>
    </p:tnLst>
    <p:bldLst>
      <p:bldP spid="14" grpId="0" animBg="1"/>
    </p:bldLst>
  </p:timing>
  <p:extLst>
    <p:ext uri="{E180D4A7-C9FB-4DFB-919C-405C955672EB}">
      <p14:showEvtLst xmlns:p14="http://schemas.microsoft.com/office/powerpoint/2010/main">
        <p14:playEvt time="682" objId="4"/>
        <p14:stopEvt time="23796" objId="4"/>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EEADA7-03CC-9A95-5FB1-BDA14BCC62DF}"/>
            </a:ext>
          </a:extLst>
        </p:cNvPr>
        <p:cNvGrpSpPr/>
        <p:nvPr/>
      </p:nvGrpSpPr>
      <p:grpSpPr>
        <a:xfrm>
          <a:off x="0" y="0"/>
          <a:ext cx="0" cy="0"/>
          <a:chOff x="0" y="0"/>
          <a:chExt cx="0" cy="0"/>
        </a:xfrm>
      </p:grpSpPr>
      <p:sp>
        <p:nvSpPr>
          <p:cNvPr id="10" name="Zástupný text 9">
            <a:extLst>
              <a:ext uri="{FF2B5EF4-FFF2-40B4-BE49-F238E27FC236}">
                <a16:creationId xmlns:a16="http://schemas.microsoft.com/office/drawing/2014/main" id="{E784AA16-ACCB-0C28-8DC9-9DB5F0D57530}"/>
              </a:ext>
            </a:extLst>
          </p:cNvPr>
          <p:cNvSpPr>
            <a:spLocks noGrp="1"/>
          </p:cNvSpPr>
          <p:nvPr>
            <p:ph type="body" sz="quarter" idx="10"/>
          </p:nvPr>
        </p:nvSpPr>
        <p:spPr>
          <a:xfrm>
            <a:off x="1310765" y="1048221"/>
            <a:ext cx="4595865" cy="735756"/>
          </a:xfrm>
        </p:spPr>
        <p:txBody>
          <a:bodyPr/>
          <a:lstStyle/>
          <a:p>
            <a:r>
              <a:rPr lang="en-US" sz="1800" dirty="0"/>
              <a:t>Blank is ignored with "Compute with Origin" or "Curve passes through Origin"</a:t>
            </a:r>
            <a:r>
              <a:rPr lang="cs-CZ" sz="1800" dirty="0"/>
              <a:t> </a:t>
            </a:r>
            <a:r>
              <a:rPr lang="cs-CZ" sz="1800" dirty="0" err="1"/>
              <a:t>options</a:t>
            </a:r>
            <a:r>
              <a:rPr lang="en-US" sz="1800" dirty="0"/>
              <a:t>.</a:t>
            </a:r>
            <a:endParaRPr lang="cs-CZ" sz="1800" dirty="0"/>
          </a:p>
        </p:txBody>
      </p:sp>
      <p:sp>
        <p:nvSpPr>
          <p:cNvPr id="9" name="Nadpis 8">
            <a:extLst>
              <a:ext uri="{FF2B5EF4-FFF2-40B4-BE49-F238E27FC236}">
                <a16:creationId xmlns:a16="http://schemas.microsoft.com/office/drawing/2014/main" id="{305C33B6-EA0E-7A04-92D7-5288C86B1A58}"/>
              </a:ext>
            </a:extLst>
          </p:cNvPr>
          <p:cNvSpPr>
            <a:spLocks noGrp="1"/>
          </p:cNvSpPr>
          <p:nvPr>
            <p:ph type="title"/>
          </p:nvPr>
        </p:nvSpPr>
        <p:spPr/>
        <p:txBody>
          <a:bodyPr/>
          <a:lstStyle/>
          <a:p>
            <a:r>
              <a:rPr lang="en-US" dirty="0"/>
              <a:t>Calibration Warnings and Blank Handling</a:t>
            </a:r>
          </a:p>
        </p:txBody>
      </p:sp>
      <p:sp>
        <p:nvSpPr>
          <p:cNvPr id="7" name="Zástupný symbol pro číslo snímku 6">
            <a:extLst>
              <a:ext uri="{FF2B5EF4-FFF2-40B4-BE49-F238E27FC236}">
                <a16:creationId xmlns:a16="http://schemas.microsoft.com/office/drawing/2014/main" id="{9AB7592E-5A19-6321-4E85-821ECB11F975}"/>
              </a:ext>
            </a:extLst>
          </p:cNvPr>
          <p:cNvSpPr>
            <a:spLocks noGrp="1"/>
          </p:cNvSpPr>
          <p:nvPr>
            <p:ph type="sldNum" sz="quarter" idx="19"/>
          </p:nvPr>
        </p:nvSpPr>
        <p:spPr/>
        <p:txBody>
          <a:bodyPr/>
          <a:lstStyle/>
          <a:p>
            <a:r>
              <a:rPr lang="cs-CZ"/>
              <a:t>PAGE </a:t>
            </a:r>
            <a:fld id="{E08564C2-4D39-4FB8-BC8F-9F8407FFF6BF}" type="slidenum">
              <a:rPr lang="cs-CZ" smtClean="0"/>
              <a:pPr/>
              <a:t>6</a:t>
            </a:fld>
            <a:endParaRPr lang="cs-CZ"/>
          </a:p>
        </p:txBody>
      </p:sp>
      <p:sp>
        <p:nvSpPr>
          <p:cNvPr id="8" name="Zástupný symbol pro zápatí 7">
            <a:extLst>
              <a:ext uri="{FF2B5EF4-FFF2-40B4-BE49-F238E27FC236}">
                <a16:creationId xmlns:a16="http://schemas.microsoft.com/office/drawing/2014/main" id="{31C83308-C8B4-CA9B-9D45-8C3E1BC58D71}"/>
              </a:ext>
            </a:extLst>
          </p:cNvPr>
          <p:cNvSpPr>
            <a:spLocks noGrp="1"/>
          </p:cNvSpPr>
          <p:nvPr>
            <p:ph type="ftr" sz="quarter" idx="20"/>
          </p:nvPr>
        </p:nvSpPr>
        <p:spPr/>
        <p:txBody>
          <a:bodyPr/>
          <a:lstStyle/>
          <a:p>
            <a:r>
              <a:rPr lang="cs-CZ" dirty="0"/>
              <a:t>P063/100A 20/05/2025</a:t>
            </a:r>
          </a:p>
        </p:txBody>
      </p:sp>
      <p:pic>
        <p:nvPicPr>
          <p:cNvPr id="13" name="Obrázek 12" descr="Obsah obrázku text, snímek obrazovky, Písmo, číslo&#10;&#10;Obsah vygenerovaný umělou inteligencí může být nesprávný.">
            <a:extLst>
              <a:ext uri="{FF2B5EF4-FFF2-40B4-BE49-F238E27FC236}">
                <a16:creationId xmlns:a16="http://schemas.microsoft.com/office/drawing/2014/main" id="{FF25545D-D21E-A503-CBCB-9EB331ABCBC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9937" y="1910147"/>
            <a:ext cx="5770201" cy="1428141"/>
          </a:xfrm>
          <a:prstGeom prst="rect">
            <a:avLst/>
          </a:prstGeom>
        </p:spPr>
      </p:pic>
      <p:pic>
        <p:nvPicPr>
          <p:cNvPr id="4" name="Obrázek 3" descr="Obsah obrázku text, snímek obrazovky, software, displej&#10;&#10;Obsah vygenerovaný umělou inteligencí může být nesprávný.">
            <a:extLst>
              <a:ext uri="{FF2B5EF4-FFF2-40B4-BE49-F238E27FC236}">
                <a16:creationId xmlns:a16="http://schemas.microsoft.com/office/drawing/2014/main" id="{00AA0D8D-E09F-7F95-1D8D-E521B278D9A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906630" y="1048221"/>
            <a:ext cx="6032821" cy="5512750"/>
          </a:xfrm>
          <a:prstGeom prst="rect">
            <a:avLst/>
          </a:prstGeom>
        </p:spPr>
      </p:pic>
      <p:sp>
        <p:nvSpPr>
          <p:cNvPr id="14" name="Obdélník 13">
            <a:extLst>
              <a:ext uri="{FF2B5EF4-FFF2-40B4-BE49-F238E27FC236}">
                <a16:creationId xmlns:a16="http://schemas.microsoft.com/office/drawing/2014/main" id="{01259130-1737-D03E-3C0A-7EEDF88CF1B2}"/>
              </a:ext>
            </a:extLst>
          </p:cNvPr>
          <p:cNvSpPr/>
          <p:nvPr/>
        </p:nvSpPr>
        <p:spPr>
          <a:xfrm>
            <a:off x="2083528" y="2429691"/>
            <a:ext cx="2553786" cy="241664"/>
          </a:xfrm>
          <a:prstGeom prst="rect">
            <a:avLst/>
          </a:prstGeom>
          <a:noFill/>
          <a:ln w="190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bdélník 14">
            <a:extLst>
              <a:ext uri="{FF2B5EF4-FFF2-40B4-BE49-F238E27FC236}">
                <a16:creationId xmlns:a16="http://schemas.microsoft.com/office/drawing/2014/main" id="{0789B97D-454B-8F7E-7A7C-83D38762C6DC}"/>
              </a:ext>
            </a:extLst>
          </p:cNvPr>
          <p:cNvSpPr/>
          <p:nvPr/>
        </p:nvSpPr>
        <p:spPr>
          <a:xfrm>
            <a:off x="5906630" y="3598817"/>
            <a:ext cx="1950679" cy="137160"/>
          </a:xfrm>
          <a:prstGeom prst="rect">
            <a:avLst/>
          </a:prstGeom>
          <a:noFill/>
          <a:ln w="190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bdélník 15">
            <a:extLst>
              <a:ext uri="{FF2B5EF4-FFF2-40B4-BE49-F238E27FC236}">
                <a16:creationId xmlns:a16="http://schemas.microsoft.com/office/drawing/2014/main" id="{79091619-B086-A20D-FE85-8AB05076A694}"/>
              </a:ext>
            </a:extLst>
          </p:cNvPr>
          <p:cNvSpPr/>
          <p:nvPr/>
        </p:nvSpPr>
        <p:spPr>
          <a:xfrm>
            <a:off x="6159137" y="5659557"/>
            <a:ext cx="2286000" cy="137160"/>
          </a:xfrm>
          <a:prstGeom prst="rect">
            <a:avLst/>
          </a:prstGeom>
          <a:noFill/>
          <a:ln w="190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ál 17">
            <a:extLst>
              <a:ext uri="{FF2B5EF4-FFF2-40B4-BE49-F238E27FC236}">
                <a16:creationId xmlns:a16="http://schemas.microsoft.com/office/drawing/2014/main" id="{E4CB05C4-70C3-1B83-00E7-69E02D80491C}"/>
              </a:ext>
            </a:extLst>
          </p:cNvPr>
          <p:cNvSpPr/>
          <p:nvPr/>
        </p:nvSpPr>
        <p:spPr>
          <a:xfrm>
            <a:off x="8864258" y="5819650"/>
            <a:ext cx="364652" cy="349244"/>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blanks">
            <a:hlinkClick r:id="" action="ppaction://media"/>
            <a:extLst>
              <a:ext uri="{FF2B5EF4-FFF2-40B4-BE49-F238E27FC236}">
                <a16:creationId xmlns:a16="http://schemas.microsoft.com/office/drawing/2014/main" id="{4DEAA0F0-94C0-A0B4-79FF-3F12419BABA4}"/>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12379004" y="292102"/>
            <a:ext cx="609600" cy="609600"/>
          </a:xfrm>
          <a:prstGeom prst="rect">
            <a:avLst/>
          </a:prstGeom>
        </p:spPr>
      </p:pic>
    </p:spTree>
    <p:custDataLst>
      <p:tags r:id="rId1"/>
    </p:custDataLst>
    <p:extLst>
      <p:ext uri="{BB962C8B-B14F-4D97-AF65-F5344CB8AC3E}">
        <p14:creationId xmlns:p14="http://schemas.microsoft.com/office/powerpoint/2010/main" val="2731308238"/>
      </p:ext>
    </p:extLst>
  </p:cSld>
  <p:clrMapOvr>
    <a:masterClrMapping/>
  </p:clrMapOvr>
  <mc:AlternateContent xmlns:mc="http://schemas.openxmlformats.org/markup-compatibility/2006" xmlns:p14="http://schemas.microsoft.com/office/powerpoint/2010/main">
    <mc:Choice Requires="p14">
      <p:transition p14:dur="0" advTm="29348"/>
    </mc:Choice>
    <mc:Fallback xmlns="">
      <p:transition advTm="2934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656"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10">
                                            <p:txEl>
                                              <p:pRg st="0" end="0"/>
                                            </p:txEl>
                                          </p:spTgt>
                                        </p:tgtEl>
                                        <p:attrNameLst>
                                          <p:attrName>style.visibility</p:attrName>
                                        </p:attrNameLst>
                                      </p:cBhvr>
                                      <p:to>
                                        <p:strVal val="visible"/>
                                      </p:to>
                                    </p:set>
                                    <p:animEffect transition="in" filter="fade">
                                      <p:cBhvr>
                                        <p:cTn id="11" dur="500"/>
                                        <p:tgtEl>
                                          <p:spTgt spid="10">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
                                        <p:tgtEl>
                                          <p:spTgt spid="4"/>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4" fill="hold" display="0">
                  <p:stCondLst>
                    <p:cond delay="indefinite"/>
                  </p:stCondLst>
                  <p:endCondLst>
                    <p:cond evt="onStopAudio" delay="0">
                      <p:tgtEl>
                        <p:sldTgt/>
                      </p:tgtEl>
                    </p:cond>
                  </p:endCondLst>
                </p:cTn>
                <p:tgtEl>
                  <p:spTgt spid="2"/>
                </p:tgtEl>
              </p:cMediaNode>
            </p:audio>
          </p:childTnLst>
        </p:cTn>
      </p:par>
    </p:tnLst>
    <p:bldLst>
      <p:bldP spid="14" grpId="0" animBg="1"/>
      <p:bldP spid="15" grpId="0" animBg="1"/>
      <p:bldP spid="16" grpId="0" animBg="1"/>
      <p:bldP spid="18" grpId="0" animBg="1"/>
    </p:bldLst>
  </p:timing>
  <p:extLst>
    <p:ext uri="{E180D4A7-C9FB-4DFB-919C-405C955672EB}">
      <p14:showEvtLst xmlns:p14="http://schemas.microsoft.com/office/powerpoint/2010/main">
        <p14:playEvt time="1262" objId="2"/>
        <p14:stopEvt time="26944" objId="2"/>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42792F-8287-E6FE-B92C-C84312588DAD}"/>
            </a:ext>
          </a:extLst>
        </p:cNvPr>
        <p:cNvGrpSpPr/>
        <p:nvPr/>
      </p:nvGrpSpPr>
      <p:grpSpPr>
        <a:xfrm>
          <a:off x="0" y="0"/>
          <a:ext cx="0" cy="0"/>
          <a:chOff x="0" y="0"/>
          <a:chExt cx="0" cy="0"/>
        </a:xfrm>
      </p:grpSpPr>
      <p:sp>
        <p:nvSpPr>
          <p:cNvPr id="10" name="Zástupný text 9">
            <a:extLst>
              <a:ext uri="{FF2B5EF4-FFF2-40B4-BE49-F238E27FC236}">
                <a16:creationId xmlns:a16="http://schemas.microsoft.com/office/drawing/2014/main" id="{101E8C02-FA5A-0C1A-E5D8-86EEF68CE3BB}"/>
              </a:ext>
            </a:extLst>
          </p:cNvPr>
          <p:cNvSpPr>
            <a:spLocks noGrp="1"/>
          </p:cNvSpPr>
          <p:nvPr>
            <p:ph type="body" sz="quarter" idx="10"/>
          </p:nvPr>
        </p:nvSpPr>
        <p:spPr>
          <a:xfrm>
            <a:off x="1151792" y="1048221"/>
            <a:ext cx="6425579" cy="1192291"/>
          </a:xfrm>
        </p:spPr>
        <p:txBody>
          <a:bodyPr/>
          <a:lstStyle/>
          <a:p>
            <a:r>
              <a:rPr lang="en-US" sz="1800" dirty="0"/>
              <a:t>Chromatograms with linked calibration always open as "Not Signed".</a:t>
            </a:r>
            <a:endParaRPr lang="cs-CZ" sz="1800" dirty="0"/>
          </a:p>
          <a:p>
            <a:r>
              <a:rPr lang="en-US" sz="1800" dirty="0"/>
              <a:t>After signing, default open mode is "Stored </a:t>
            </a:r>
            <a:r>
              <a:rPr lang="cs-CZ" sz="1800" dirty="0"/>
              <a:t>C</a:t>
            </a:r>
            <a:r>
              <a:rPr lang="en-US" sz="1800" dirty="0" err="1"/>
              <a:t>alibration</a:t>
            </a:r>
            <a:r>
              <a:rPr lang="en-US" sz="1800" dirty="0"/>
              <a:t>".</a:t>
            </a:r>
            <a:endParaRPr lang="cs-CZ" sz="1800" dirty="0"/>
          </a:p>
          <a:p>
            <a:r>
              <a:rPr lang="en-US" sz="1800" dirty="0"/>
              <a:t>Historical versions reflect correct signature states.</a:t>
            </a:r>
          </a:p>
        </p:txBody>
      </p:sp>
      <p:sp>
        <p:nvSpPr>
          <p:cNvPr id="9" name="Nadpis 8">
            <a:extLst>
              <a:ext uri="{FF2B5EF4-FFF2-40B4-BE49-F238E27FC236}">
                <a16:creationId xmlns:a16="http://schemas.microsoft.com/office/drawing/2014/main" id="{4CE7708F-9724-1AB1-5B19-B431AE051D76}"/>
              </a:ext>
            </a:extLst>
          </p:cNvPr>
          <p:cNvSpPr>
            <a:spLocks noGrp="1"/>
          </p:cNvSpPr>
          <p:nvPr>
            <p:ph type="title"/>
          </p:nvPr>
        </p:nvSpPr>
        <p:spPr/>
        <p:txBody>
          <a:bodyPr/>
          <a:lstStyle/>
          <a:p>
            <a:r>
              <a:rPr lang="en-US" dirty="0"/>
              <a:t>Signature Improvements</a:t>
            </a:r>
          </a:p>
        </p:txBody>
      </p:sp>
      <p:sp>
        <p:nvSpPr>
          <p:cNvPr id="7" name="Zástupný symbol pro číslo snímku 6">
            <a:extLst>
              <a:ext uri="{FF2B5EF4-FFF2-40B4-BE49-F238E27FC236}">
                <a16:creationId xmlns:a16="http://schemas.microsoft.com/office/drawing/2014/main" id="{40A817F0-D0D1-B019-8322-44300E70F587}"/>
              </a:ext>
            </a:extLst>
          </p:cNvPr>
          <p:cNvSpPr>
            <a:spLocks noGrp="1"/>
          </p:cNvSpPr>
          <p:nvPr>
            <p:ph type="sldNum" sz="quarter" idx="19"/>
          </p:nvPr>
        </p:nvSpPr>
        <p:spPr/>
        <p:txBody>
          <a:bodyPr/>
          <a:lstStyle/>
          <a:p>
            <a:r>
              <a:rPr lang="cs-CZ"/>
              <a:t>PAGE </a:t>
            </a:r>
            <a:fld id="{E08564C2-4D39-4FB8-BC8F-9F8407FFF6BF}" type="slidenum">
              <a:rPr lang="cs-CZ" smtClean="0"/>
              <a:pPr/>
              <a:t>7</a:t>
            </a:fld>
            <a:endParaRPr lang="cs-CZ"/>
          </a:p>
        </p:txBody>
      </p:sp>
      <p:sp>
        <p:nvSpPr>
          <p:cNvPr id="8" name="Zástupný symbol pro zápatí 7">
            <a:extLst>
              <a:ext uri="{FF2B5EF4-FFF2-40B4-BE49-F238E27FC236}">
                <a16:creationId xmlns:a16="http://schemas.microsoft.com/office/drawing/2014/main" id="{58682426-8002-DB23-EEDC-C44BE94F116E}"/>
              </a:ext>
            </a:extLst>
          </p:cNvPr>
          <p:cNvSpPr>
            <a:spLocks noGrp="1"/>
          </p:cNvSpPr>
          <p:nvPr>
            <p:ph type="ftr" sz="quarter" idx="20"/>
          </p:nvPr>
        </p:nvSpPr>
        <p:spPr/>
        <p:txBody>
          <a:bodyPr/>
          <a:lstStyle/>
          <a:p>
            <a:r>
              <a:rPr lang="cs-CZ" dirty="0"/>
              <a:t>P063/100A 20/05/2025</a:t>
            </a:r>
          </a:p>
        </p:txBody>
      </p:sp>
      <p:pic>
        <p:nvPicPr>
          <p:cNvPr id="3" name="Obrázek 2" descr="Obsah obrázku text, elektronika, snímek obrazovky, displej&#10;&#10;Obsah vygenerovaný umělou inteligencí může být nesprávný.">
            <a:extLst>
              <a:ext uri="{FF2B5EF4-FFF2-40B4-BE49-F238E27FC236}">
                <a16:creationId xmlns:a16="http://schemas.microsoft.com/office/drawing/2014/main" id="{02F0CD82-8521-CE62-0641-CB604A2EAB2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42372" y="2245041"/>
            <a:ext cx="4030503" cy="2132266"/>
          </a:xfrm>
          <a:prstGeom prst="rect">
            <a:avLst/>
          </a:prstGeom>
        </p:spPr>
      </p:pic>
      <p:pic>
        <p:nvPicPr>
          <p:cNvPr id="5" name="Obrázek 4" descr="Obsah obrázku text, elektronika, snímek obrazovky, displej&#10;&#10;Obsah vygenerovaný umělou inteligencí může být nesprávný.">
            <a:extLst>
              <a:ext uri="{FF2B5EF4-FFF2-40B4-BE49-F238E27FC236}">
                <a16:creationId xmlns:a16="http://schemas.microsoft.com/office/drawing/2014/main" id="{62B55E9E-C17F-6BB2-F2DF-607E7849647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883095" y="1847915"/>
            <a:ext cx="5294326" cy="4666187"/>
          </a:xfrm>
          <a:prstGeom prst="rect">
            <a:avLst/>
          </a:prstGeom>
        </p:spPr>
      </p:pic>
      <p:pic>
        <p:nvPicPr>
          <p:cNvPr id="4" name="signature">
            <a:hlinkClick r:id="" action="ppaction://media"/>
            <a:extLst>
              <a:ext uri="{FF2B5EF4-FFF2-40B4-BE49-F238E27FC236}">
                <a16:creationId xmlns:a16="http://schemas.microsoft.com/office/drawing/2014/main" id="{C1A6E550-86B9-4376-95F2-56B705B8CC6B}"/>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12682653" y="438621"/>
            <a:ext cx="609600" cy="609600"/>
          </a:xfrm>
          <a:prstGeom prst="rect">
            <a:avLst/>
          </a:prstGeom>
        </p:spPr>
      </p:pic>
    </p:spTree>
    <p:custDataLst>
      <p:tags r:id="rId1"/>
    </p:custDataLst>
    <p:extLst>
      <p:ext uri="{BB962C8B-B14F-4D97-AF65-F5344CB8AC3E}">
        <p14:creationId xmlns:p14="http://schemas.microsoft.com/office/powerpoint/2010/main" val="1886292958"/>
      </p:ext>
    </p:extLst>
  </p:cSld>
  <p:clrMapOvr>
    <a:masterClrMapping/>
  </p:clrMapOvr>
  <mc:AlternateContent xmlns:mc="http://schemas.openxmlformats.org/markup-compatibility/2006" xmlns:p14="http://schemas.microsoft.com/office/powerpoint/2010/main">
    <mc:Choice Requires="p14">
      <p:transition p14:dur="0" advTm="30192"/>
    </mc:Choice>
    <mc:Fallback xmlns="">
      <p:transition advTm="3019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848"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10">
                                            <p:txEl>
                                              <p:pRg st="0" end="0"/>
                                            </p:txEl>
                                          </p:spTgt>
                                        </p:tgtEl>
                                        <p:attrNameLst>
                                          <p:attrName>style.visibility</p:attrName>
                                        </p:attrNameLst>
                                      </p:cBhvr>
                                      <p:to>
                                        <p:strVal val="visible"/>
                                      </p:to>
                                    </p:set>
                                    <p:animEffect transition="in" filter="fade">
                                      <p:cBhvr>
                                        <p:cTn id="11" dur="500"/>
                                        <p:tgtEl>
                                          <p:spTgt spid="10">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0">
                                            <p:txEl>
                                              <p:pRg st="1" end="1"/>
                                            </p:txEl>
                                          </p:spTgt>
                                        </p:tgtEl>
                                        <p:attrNameLst>
                                          <p:attrName>style.visibility</p:attrName>
                                        </p:attrNameLst>
                                      </p:cBhvr>
                                      <p:to>
                                        <p:strVal val="visible"/>
                                      </p:to>
                                    </p:set>
                                    <p:animEffect transition="in" filter="fade">
                                      <p:cBhvr>
                                        <p:cTn id="16" dur="500"/>
                                        <p:tgtEl>
                                          <p:spTgt spid="10">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0">
                                            <p:txEl>
                                              <p:pRg st="2" end="2"/>
                                            </p:txEl>
                                          </p:spTgt>
                                        </p:tgtEl>
                                        <p:attrNameLst>
                                          <p:attrName>style.visibility</p:attrName>
                                        </p:attrNameLst>
                                      </p:cBhvr>
                                      <p:to>
                                        <p:strVal val="visible"/>
                                      </p:to>
                                    </p:set>
                                    <p:animEffect transition="in" filter="fade">
                                      <p:cBhvr>
                                        <p:cTn id="26" dur="500"/>
                                        <p:tgtEl>
                                          <p:spTgt spid="10">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2" fill="hold" display="0">
                  <p:stCondLst>
                    <p:cond delay="indefinite"/>
                  </p:stCondLst>
                  <p:endCondLst>
                    <p:cond evt="onStopAudio" delay="0">
                      <p:tgtEl>
                        <p:sldTgt/>
                      </p:tgtEl>
                    </p:cond>
                  </p:endCondLst>
                </p:cTn>
                <p:tgtEl>
                  <p:spTgt spid="4"/>
                </p:tgtEl>
              </p:cMediaNode>
            </p:audio>
          </p:childTnLst>
        </p:cTn>
      </p:par>
    </p:tnLst>
  </p:timing>
  <p:extLst>
    <p:ext uri="{E180D4A7-C9FB-4DFB-919C-405C955672EB}">
      <p14:showEvtLst xmlns:p14="http://schemas.microsoft.com/office/powerpoint/2010/main">
        <p14:playEvt time="786" objId="4"/>
        <p14:stopEvt time="26646" objId="4"/>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8DACAD-7AD9-AB51-5F66-FC86CC185330}"/>
            </a:ext>
          </a:extLst>
        </p:cNvPr>
        <p:cNvGrpSpPr/>
        <p:nvPr/>
      </p:nvGrpSpPr>
      <p:grpSpPr>
        <a:xfrm>
          <a:off x="0" y="0"/>
          <a:ext cx="0" cy="0"/>
          <a:chOff x="0" y="0"/>
          <a:chExt cx="0" cy="0"/>
        </a:xfrm>
      </p:grpSpPr>
      <p:sp>
        <p:nvSpPr>
          <p:cNvPr id="10" name="Zástupný text 9">
            <a:extLst>
              <a:ext uri="{FF2B5EF4-FFF2-40B4-BE49-F238E27FC236}">
                <a16:creationId xmlns:a16="http://schemas.microsoft.com/office/drawing/2014/main" id="{CACC39B5-23B9-B3C8-DA28-47F06DF08874}"/>
              </a:ext>
            </a:extLst>
          </p:cNvPr>
          <p:cNvSpPr>
            <a:spLocks noGrp="1"/>
          </p:cNvSpPr>
          <p:nvPr>
            <p:ph type="body" sz="quarter" idx="10"/>
          </p:nvPr>
        </p:nvSpPr>
        <p:spPr>
          <a:xfrm>
            <a:off x="1168608" y="1048221"/>
            <a:ext cx="5412883" cy="1746289"/>
          </a:xfrm>
        </p:spPr>
        <p:txBody>
          <a:bodyPr/>
          <a:lstStyle/>
          <a:p>
            <a:r>
              <a:rPr lang="en-US" sz="1800" dirty="0"/>
              <a:t>IQ can now be launched directly from Help menu in Clarity main window.</a:t>
            </a:r>
            <a:endParaRPr lang="cs-CZ" sz="1800" dirty="0"/>
          </a:p>
          <a:p>
            <a:r>
              <a:rPr lang="en-US" sz="1800" dirty="0"/>
              <a:t>Simplifies qualification and ensures proper setup after first run.</a:t>
            </a:r>
            <a:endParaRPr lang="cs-CZ" sz="1800" dirty="0"/>
          </a:p>
          <a:p>
            <a:r>
              <a:rPr lang="en-US" sz="1800" dirty="0"/>
              <a:t>IQ</a:t>
            </a:r>
            <a:r>
              <a:rPr lang="cs-CZ" sz="1800" dirty="0"/>
              <a:t> link removed</a:t>
            </a:r>
            <a:r>
              <a:rPr lang="en-US" sz="1800" dirty="0"/>
              <a:t> from installer to improve reliability.</a:t>
            </a:r>
          </a:p>
        </p:txBody>
      </p:sp>
      <p:sp>
        <p:nvSpPr>
          <p:cNvPr id="9" name="Nadpis 8">
            <a:extLst>
              <a:ext uri="{FF2B5EF4-FFF2-40B4-BE49-F238E27FC236}">
                <a16:creationId xmlns:a16="http://schemas.microsoft.com/office/drawing/2014/main" id="{63B52A05-B5FD-8292-229B-67D2237000D0}"/>
              </a:ext>
            </a:extLst>
          </p:cNvPr>
          <p:cNvSpPr>
            <a:spLocks noGrp="1"/>
          </p:cNvSpPr>
          <p:nvPr>
            <p:ph type="title"/>
          </p:nvPr>
        </p:nvSpPr>
        <p:spPr/>
        <p:txBody>
          <a:bodyPr/>
          <a:lstStyle/>
          <a:p>
            <a:r>
              <a:rPr lang="en-US" dirty="0"/>
              <a:t>IQ from Main Window</a:t>
            </a:r>
          </a:p>
        </p:txBody>
      </p:sp>
      <p:sp>
        <p:nvSpPr>
          <p:cNvPr id="7" name="Zástupný symbol pro číslo snímku 6">
            <a:extLst>
              <a:ext uri="{FF2B5EF4-FFF2-40B4-BE49-F238E27FC236}">
                <a16:creationId xmlns:a16="http://schemas.microsoft.com/office/drawing/2014/main" id="{2C53F5AE-EAA4-B261-BC3C-007DA5C9F0E3}"/>
              </a:ext>
            </a:extLst>
          </p:cNvPr>
          <p:cNvSpPr>
            <a:spLocks noGrp="1"/>
          </p:cNvSpPr>
          <p:nvPr>
            <p:ph type="sldNum" sz="quarter" idx="19"/>
          </p:nvPr>
        </p:nvSpPr>
        <p:spPr/>
        <p:txBody>
          <a:bodyPr/>
          <a:lstStyle/>
          <a:p>
            <a:r>
              <a:rPr lang="cs-CZ"/>
              <a:t>PAGE </a:t>
            </a:r>
            <a:fld id="{E08564C2-4D39-4FB8-BC8F-9F8407FFF6BF}" type="slidenum">
              <a:rPr lang="cs-CZ" smtClean="0"/>
              <a:pPr/>
              <a:t>8</a:t>
            </a:fld>
            <a:endParaRPr lang="cs-CZ"/>
          </a:p>
        </p:txBody>
      </p:sp>
      <p:sp>
        <p:nvSpPr>
          <p:cNvPr id="8" name="Zástupný symbol pro zápatí 7">
            <a:extLst>
              <a:ext uri="{FF2B5EF4-FFF2-40B4-BE49-F238E27FC236}">
                <a16:creationId xmlns:a16="http://schemas.microsoft.com/office/drawing/2014/main" id="{D38DB7FA-A05C-F254-1862-C10D4A7440AC}"/>
              </a:ext>
            </a:extLst>
          </p:cNvPr>
          <p:cNvSpPr>
            <a:spLocks noGrp="1"/>
          </p:cNvSpPr>
          <p:nvPr>
            <p:ph type="ftr" sz="quarter" idx="20"/>
          </p:nvPr>
        </p:nvSpPr>
        <p:spPr/>
        <p:txBody>
          <a:bodyPr/>
          <a:lstStyle/>
          <a:p>
            <a:r>
              <a:rPr lang="cs-CZ" dirty="0"/>
              <a:t>P063/100A 20/05/2025</a:t>
            </a:r>
          </a:p>
        </p:txBody>
      </p:sp>
      <p:pic>
        <p:nvPicPr>
          <p:cNvPr id="3" name="Obrázek 2" descr="Obsah obrázku text, snímek obrazovky, software, Multimediální software&#10;&#10;Obsah vygenerovaný umělou inteligencí může být nesprávný.">
            <a:extLst>
              <a:ext uri="{FF2B5EF4-FFF2-40B4-BE49-F238E27FC236}">
                <a16:creationId xmlns:a16="http://schemas.microsoft.com/office/drawing/2014/main" id="{C603F2D3-A715-DC22-5917-972AD4C7572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51792" y="2909518"/>
            <a:ext cx="6228252" cy="2001019"/>
          </a:xfrm>
          <a:prstGeom prst="rect">
            <a:avLst/>
          </a:prstGeom>
        </p:spPr>
      </p:pic>
      <p:pic>
        <p:nvPicPr>
          <p:cNvPr id="5" name="Obrázek 4" descr="Obsah obrázku text, snímek obrazovky, číslo, Paralelní&#10;&#10;Obsah vygenerovaný umělou inteligencí může být nesprávný.">
            <a:extLst>
              <a:ext uri="{FF2B5EF4-FFF2-40B4-BE49-F238E27FC236}">
                <a16:creationId xmlns:a16="http://schemas.microsoft.com/office/drawing/2014/main" id="{C53826D7-5548-A615-72FE-AB6BF6A23D4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422479" y="1048221"/>
            <a:ext cx="5205071" cy="5565819"/>
          </a:xfrm>
          <a:prstGeom prst="rect">
            <a:avLst/>
          </a:prstGeom>
        </p:spPr>
      </p:pic>
      <p:cxnSp>
        <p:nvCxnSpPr>
          <p:cNvPr id="6" name="Přímá spojnice se šipkou 5">
            <a:extLst>
              <a:ext uri="{FF2B5EF4-FFF2-40B4-BE49-F238E27FC236}">
                <a16:creationId xmlns:a16="http://schemas.microsoft.com/office/drawing/2014/main" id="{A75B5606-4306-3D72-65EB-D7A59D3B0A97}"/>
              </a:ext>
            </a:extLst>
          </p:cNvPr>
          <p:cNvCxnSpPr>
            <a:cxnSpLocks/>
          </p:cNvCxnSpPr>
          <p:nvPr/>
        </p:nvCxnSpPr>
        <p:spPr>
          <a:xfrm flipV="1">
            <a:off x="3325091" y="3353713"/>
            <a:ext cx="3097388" cy="1333386"/>
          </a:xfrm>
          <a:prstGeom prst="straightConnector1">
            <a:avLst/>
          </a:prstGeom>
          <a:ln w="47625">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2" name="IQ">
            <a:hlinkClick r:id="" action="ppaction://media"/>
            <a:extLst>
              <a:ext uri="{FF2B5EF4-FFF2-40B4-BE49-F238E27FC236}">
                <a16:creationId xmlns:a16="http://schemas.microsoft.com/office/drawing/2014/main" id="{CCF747CB-0750-8295-DDA8-B52D0FDE4AD9}"/>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12375673" y="317585"/>
            <a:ext cx="609600" cy="609600"/>
          </a:xfrm>
          <a:prstGeom prst="rect">
            <a:avLst/>
          </a:prstGeom>
        </p:spPr>
      </p:pic>
    </p:spTree>
    <p:custDataLst>
      <p:tags r:id="rId1"/>
    </p:custDataLst>
    <p:extLst>
      <p:ext uri="{BB962C8B-B14F-4D97-AF65-F5344CB8AC3E}">
        <p14:creationId xmlns:p14="http://schemas.microsoft.com/office/powerpoint/2010/main" val="4075603052"/>
      </p:ext>
    </p:extLst>
  </p:cSld>
  <p:clrMapOvr>
    <a:masterClrMapping/>
  </p:clrMapOvr>
  <mc:AlternateContent xmlns:mc="http://schemas.openxmlformats.org/markup-compatibility/2006" xmlns:p14="http://schemas.microsoft.com/office/powerpoint/2010/main">
    <mc:Choice Requires="p14">
      <p:transition p14:dur="0" advTm="19756"/>
    </mc:Choice>
    <mc:Fallback xmlns="">
      <p:transition advTm="1975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672"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10">
                                            <p:txEl>
                                              <p:pRg st="0" end="0"/>
                                            </p:txEl>
                                          </p:spTgt>
                                        </p:tgtEl>
                                        <p:attrNameLst>
                                          <p:attrName>style.visibility</p:attrName>
                                        </p:attrNameLst>
                                      </p:cBhvr>
                                      <p:to>
                                        <p:strVal val="visible"/>
                                      </p:to>
                                    </p:set>
                                    <p:animEffect transition="in" filter="fade">
                                      <p:cBhvr>
                                        <p:cTn id="11" dur="500"/>
                                        <p:tgtEl>
                                          <p:spTgt spid="10">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0">
                                            <p:txEl>
                                              <p:pRg st="1" end="1"/>
                                            </p:txEl>
                                          </p:spTgt>
                                        </p:tgtEl>
                                        <p:attrNameLst>
                                          <p:attrName>style.visibility</p:attrName>
                                        </p:attrNameLst>
                                      </p:cBhvr>
                                      <p:to>
                                        <p:strVal val="visible"/>
                                      </p:to>
                                    </p:set>
                                    <p:animEffect transition="in" filter="fade">
                                      <p:cBhvr>
                                        <p:cTn id="21" dur="500"/>
                                        <p:tgtEl>
                                          <p:spTgt spid="10">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0">
                                            <p:txEl>
                                              <p:pRg st="2" end="2"/>
                                            </p:txEl>
                                          </p:spTgt>
                                        </p:tgtEl>
                                        <p:attrNameLst>
                                          <p:attrName>style.visibility</p:attrName>
                                        </p:attrNameLst>
                                      </p:cBhvr>
                                      <p:to>
                                        <p:strVal val="visible"/>
                                      </p:to>
                                    </p:set>
                                    <p:animEffect transition="in" filter="fade">
                                      <p:cBhvr>
                                        <p:cTn id="26" dur="500"/>
                                        <p:tgtEl>
                                          <p:spTgt spid="10">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500"/>
                                        <p:tgtEl>
                                          <p:spTgt spid="6"/>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7" fill="hold" display="0">
                  <p:stCondLst>
                    <p:cond delay="indefinite"/>
                  </p:stCondLst>
                  <p:endCondLst>
                    <p:cond evt="onStopAudio" delay="0">
                      <p:tgtEl>
                        <p:sldTgt/>
                      </p:tgtEl>
                    </p:cond>
                  </p:endCondLst>
                </p:cTn>
                <p:tgtEl>
                  <p:spTgt spid="2"/>
                </p:tgtEl>
              </p:cMediaNode>
            </p:audio>
          </p:childTnLst>
        </p:cTn>
      </p:par>
    </p:tnLst>
  </p:timing>
  <p:extLst>
    <p:ext uri="{E180D4A7-C9FB-4DFB-919C-405C955672EB}">
      <p14:showEvtLst xmlns:p14="http://schemas.microsoft.com/office/powerpoint/2010/main">
        <p14:playEvt time="711" objId="2"/>
        <p14:stopEvt time="10416" objId="2"/>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81A845-75EE-AF52-D079-AA43FD2A63CF}"/>
            </a:ext>
          </a:extLst>
        </p:cNvPr>
        <p:cNvGrpSpPr/>
        <p:nvPr/>
      </p:nvGrpSpPr>
      <p:grpSpPr>
        <a:xfrm>
          <a:off x="0" y="0"/>
          <a:ext cx="0" cy="0"/>
          <a:chOff x="0" y="0"/>
          <a:chExt cx="0" cy="0"/>
        </a:xfrm>
      </p:grpSpPr>
      <p:sp>
        <p:nvSpPr>
          <p:cNvPr id="10" name="Zástupný text 9">
            <a:extLst>
              <a:ext uri="{FF2B5EF4-FFF2-40B4-BE49-F238E27FC236}">
                <a16:creationId xmlns:a16="http://schemas.microsoft.com/office/drawing/2014/main" id="{598489F0-5F4A-8A22-14AC-FB4F1012D7CF}"/>
              </a:ext>
            </a:extLst>
          </p:cNvPr>
          <p:cNvSpPr>
            <a:spLocks noGrp="1"/>
          </p:cNvSpPr>
          <p:nvPr>
            <p:ph type="body" sz="quarter" idx="10"/>
          </p:nvPr>
        </p:nvSpPr>
        <p:spPr>
          <a:xfrm>
            <a:off x="1309284" y="1047759"/>
            <a:ext cx="8842167" cy="2659359"/>
          </a:xfrm>
        </p:spPr>
        <p:txBody>
          <a:bodyPr/>
          <a:lstStyle/>
          <a:p>
            <a:r>
              <a:rPr lang="cs-CZ" sz="1800" dirty="0"/>
              <a:t>New </a:t>
            </a:r>
            <a:r>
              <a:rPr lang="cs-CZ" sz="1800" dirty="0" err="1"/>
              <a:t>Axcend</a:t>
            </a:r>
            <a:r>
              <a:rPr lang="cs-CZ" sz="1800" dirty="0"/>
              <a:t> </a:t>
            </a:r>
            <a:r>
              <a:rPr lang="cs-CZ" sz="1800" dirty="0" err="1"/>
              <a:t>FocusArray</a:t>
            </a:r>
            <a:r>
              <a:rPr lang="cs-CZ" sz="1800" dirty="0"/>
              <a:t> and </a:t>
            </a:r>
            <a:r>
              <a:rPr lang="cs-CZ" sz="1800" dirty="0" err="1"/>
              <a:t>updated</a:t>
            </a:r>
            <a:r>
              <a:rPr lang="cs-CZ" sz="1800" dirty="0"/>
              <a:t> </a:t>
            </a:r>
            <a:r>
              <a:rPr lang="cs-CZ" sz="1800" dirty="0" err="1"/>
              <a:t>Axcend</a:t>
            </a:r>
            <a:r>
              <a:rPr lang="cs-CZ" sz="1800" dirty="0"/>
              <a:t> Focus LC</a:t>
            </a:r>
          </a:p>
          <a:p>
            <a:r>
              <a:rPr lang="cs-CZ" sz="1800" dirty="0"/>
              <a:t>New </a:t>
            </a:r>
            <a:r>
              <a:rPr lang="en-US" sz="1800" dirty="0"/>
              <a:t>Ecom ECLM2000</a:t>
            </a:r>
            <a:r>
              <a:rPr lang="cs-CZ" sz="1800" dirty="0"/>
              <a:t>, FRC ECVA2000</a:t>
            </a:r>
            <a:r>
              <a:rPr lang="en-US" sz="1800" dirty="0"/>
              <a:t> and LED20</a:t>
            </a:r>
            <a:endParaRPr lang="cs-CZ" sz="1800" dirty="0"/>
          </a:p>
          <a:p>
            <a:r>
              <a:rPr lang="en-US" sz="1800" dirty="0"/>
              <a:t>New Testa Analytical Flowmeter</a:t>
            </a:r>
            <a:endParaRPr lang="cs-CZ" sz="1800" dirty="0"/>
          </a:p>
          <a:p>
            <a:r>
              <a:rPr lang="cs-CZ" sz="1800" dirty="0" err="1"/>
              <a:t>Updated</a:t>
            </a:r>
            <a:r>
              <a:rPr lang="cs-CZ" sz="1800" dirty="0"/>
              <a:t> </a:t>
            </a:r>
            <a:r>
              <a:rPr lang="cs-CZ" sz="1800" dirty="0" err="1"/>
              <a:t>Agilent</a:t>
            </a:r>
            <a:r>
              <a:rPr lang="cs-CZ" sz="1800" dirty="0"/>
              <a:t> ICF</a:t>
            </a:r>
          </a:p>
          <a:p>
            <a:r>
              <a:rPr lang="cs-CZ" sz="1800" dirty="0" err="1"/>
              <a:t>Updated</a:t>
            </a:r>
            <a:r>
              <a:rPr lang="cs-CZ" sz="1800" dirty="0"/>
              <a:t> </a:t>
            </a:r>
            <a:r>
              <a:rPr lang="en-US" sz="1800" dirty="0" err="1"/>
              <a:t>Sykam</a:t>
            </a:r>
            <a:r>
              <a:rPr lang="en-US" sz="1800" dirty="0"/>
              <a:t> S1130, S4120, </a:t>
            </a:r>
            <a:r>
              <a:rPr lang="cs-CZ" sz="1800" dirty="0"/>
              <a:t>S5300 and </a:t>
            </a:r>
            <a:r>
              <a:rPr lang="en-US" sz="1800" dirty="0"/>
              <a:t>S6510</a:t>
            </a:r>
            <a:endParaRPr lang="cs-CZ" sz="1800" dirty="0"/>
          </a:p>
          <a:p>
            <a:r>
              <a:rPr lang="cs-CZ" sz="1800" dirty="0" err="1"/>
              <a:t>Updated</a:t>
            </a:r>
            <a:r>
              <a:rPr lang="cs-CZ" sz="1800" dirty="0"/>
              <a:t> </a:t>
            </a:r>
            <a:r>
              <a:rPr lang="cs-CZ" sz="1800" dirty="0" err="1"/>
              <a:t>Young</a:t>
            </a:r>
            <a:r>
              <a:rPr lang="cs-CZ" sz="1800" dirty="0"/>
              <a:t> In </a:t>
            </a:r>
            <a:r>
              <a:rPr lang="cs-CZ" sz="1800" dirty="0" err="1"/>
              <a:t>Chromass</a:t>
            </a:r>
            <a:r>
              <a:rPr lang="cs-CZ" sz="1800" dirty="0"/>
              <a:t> </a:t>
            </a:r>
            <a:r>
              <a:rPr lang="cs-CZ" sz="1800" dirty="0" err="1"/>
              <a:t>ChroZen</a:t>
            </a:r>
            <a:r>
              <a:rPr lang="cs-CZ" sz="1800" dirty="0"/>
              <a:t> Pump and GC</a:t>
            </a:r>
          </a:p>
          <a:p>
            <a:pPr marL="0" indent="0">
              <a:buNone/>
            </a:pPr>
            <a:r>
              <a:rPr lang="cs-CZ" sz="1800" dirty="0"/>
              <a:t>… and more</a:t>
            </a:r>
          </a:p>
        </p:txBody>
      </p:sp>
      <p:sp>
        <p:nvSpPr>
          <p:cNvPr id="9" name="Nadpis 8">
            <a:extLst>
              <a:ext uri="{FF2B5EF4-FFF2-40B4-BE49-F238E27FC236}">
                <a16:creationId xmlns:a16="http://schemas.microsoft.com/office/drawing/2014/main" id="{4AF7E649-6739-25B2-EEFD-60523AD82F33}"/>
              </a:ext>
            </a:extLst>
          </p:cNvPr>
          <p:cNvSpPr>
            <a:spLocks noGrp="1"/>
          </p:cNvSpPr>
          <p:nvPr>
            <p:ph type="title"/>
          </p:nvPr>
        </p:nvSpPr>
        <p:spPr/>
        <p:txBody>
          <a:bodyPr/>
          <a:lstStyle/>
          <a:p>
            <a:r>
              <a:rPr lang="en-US" dirty="0"/>
              <a:t>New and Updated Control Modules</a:t>
            </a:r>
          </a:p>
        </p:txBody>
      </p:sp>
      <p:sp>
        <p:nvSpPr>
          <p:cNvPr id="7" name="Zástupný symbol pro číslo snímku 6">
            <a:extLst>
              <a:ext uri="{FF2B5EF4-FFF2-40B4-BE49-F238E27FC236}">
                <a16:creationId xmlns:a16="http://schemas.microsoft.com/office/drawing/2014/main" id="{C09B2272-1D4A-F4DA-72E8-CB7686CA199B}"/>
              </a:ext>
            </a:extLst>
          </p:cNvPr>
          <p:cNvSpPr>
            <a:spLocks noGrp="1"/>
          </p:cNvSpPr>
          <p:nvPr>
            <p:ph type="sldNum" sz="quarter" idx="19"/>
          </p:nvPr>
        </p:nvSpPr>
        <p:spPr/>
        <p:txBody>
          <a:bodyPr/>
          <a:lstStyle/>
          <a:p>
            <a:r>
              <a:rPr lang="cs-CZ"/>
              <a:t>PAGE </a:t>
            </a:r>
            <a:fld id="{E08564C2-4D39-4FB8-BC8F-9F8407FFF6BF}" type="slidenum">
              <a:rPr lang="cs-CZ" smtClean="0"/>
              <a:pPr/>
              <a:t>9</a:t>
            </a:fld>
            <a:endParaRPr lang="cs-CZ"/>
          </a:p>
        </p:txBody>
      </p:sp>
      <p:sp>
        <p:nvSpPr>
          <p:cNvPr id="8" name="Zástupný symbol pro zápatí 7">
            <a:extLst>
              <a:ext uri="{FF2B5EF4-FFF2-40B4-BE49-F238E27FC236}">
                <a16:creationId xmlns:a16="http://schemas.microsoft.com/office/drawing/2014/main" id="{E6407FAE-CFD1-A025-0887-77EDE1185A04}"/>
              </a:ext>
            </a:extLst>
          </p:cNvPr>
          <p:cNvSpPr>
            <a:spLocks noGrp="1"/>
          </p:cNvSpPr>
          <p:nvPr>
            <p:ph type="ftr" sz="quarter" idx="20"/>
          </p:nvPr>
        </p:nvSpPr>
        <p:spPr/>
        <p:txBody>
          <a:bodyPr/>
          <a:lstStyle/>
          <a:p>
            <a:r>
              <a:rPr lang="cs-CZ" dirty="0"/>
              <a:t>P063/100A 20/05/2025</a:t>
            </a:r>
          </a:p>
        </p:txBody>
      </p:sp>
      <p:sp>
        <p:nvSpPr>
          <p:cNvPr id="2" name="Zástupný text 8">
            <a:extLst>
              <a:ext uri="{FF2B5EF4-FFF2-40B4-BE49-F238E27FC236}">
                <a16:creationId xmlns:a16="http://schemas.microsoft.com/office/drawing/2014/main" id="{CA418215-6F74-0F8E-FF87-F898C934C401}"/>
              </a:ext>
            </a:extLst>
          </p:cNvPr>
          <p:cNvSpPr txBox="1">
            <a:spLocks/>
          </p:cNvSpPr>
          <p:nvPr/>
        </p:nvSpPr>
        <p:spPr>
          <a:xfrm>
            <a:off x="1309284" y="5304877"/>
            <a:ext cx="9838661" cy="458757"/>
          </a:xfrm>
          <a:prstGeom prst="rect">
            <a:avLst/>
          </a:prstGeom>
        </p:spPr>
        <p:txBody>
          <a:bodyPr wrap="square" tIns="90000" bIns="90000">
            <a:spAutoFit/>
          </a:bodyPr>
          <a:lstStyle>
            <a:lvl1pPr marL="180000" indent="-180000" algn="l" defTabSz="914400" rtl="0" eaLnBrk="1" latinLnBrk="0" hangingPunct="1">
              <a:lnSpc>
                <a:spcPct val="100000"/>
              </a:lnSpc>
              <a:spcBef>
                <a:spcPts val="700"/>
              </a:spcBef>
              <a:spcAft>
                <a:spcPts val="0"/>
              </a:spcAft>
              <a:buClr>
                <a:srgbClr val="414042"/>
              </a:buClr>
              <a:buSzPct val="100000"/>
              <a:buFont typeface="Wingdings" panose="05000000000000000000" pitchFamily="2" charset="2"/>
              <a:buChar char="§"/>
              <a:defRPr sz="1500" kern="1200" spc="-20" baseline="0">
                <a:solidFill>
                  <a:schemeClr val="tx1"/>
                </a:solidFill>
                <a:latin typeface="+mn-lt"/>
                <a:ea typeface="+mn-ea"/>
                <a:cs typeface="+mn-cs"/>
              </a:defRPr>
            </a:lvl1pPr>
            <a:lvl2pPr marL="720000" indent="-180000" algn="l" defTabSz="914400" rtl="0" eaLnBrk="1" latinLnBrk="0" hangingPunct="1">
              <a:lnSpc>
                <a:spcPct val="100000"/>
              </a:lnSpc>
              <a:spcBef>
                <a:spcPts val="300"/>
              </a:spcBef>
              <a:buFont typeface="Calibri" panose="020F0502020204030204" pitchFamily="34" charset="0"/>
              <a:buChar char="-"/>
              <a:defRPr sz="1500" kern="1200" spc="-20" baseline="0">
                <a:solidFill>
                  <a:schemeClr val="tx1"/>
                </a:solidFill>
                <a:latin typeface="+mn-lt"/>
                <a:ea typeface="+mn-ea"/>
                <a:cs typeface="+mn-cs"/>
              </a:defRPr>
            </a:lvl2pPr>
            <a:lvl3pPr marL="914400" indent="0" algn="l" defTabSz="914400" rtl="0" eaLnBrk="1" latinLnBrk="0" hangingPunct="1">
              <a:lnSpc>
                <a:spcPct val="90000"/>
              </a:lnSpc>
              <a:spcBef>
                <a:spcPts val="500"/>
              </a:spcBef>
              <a:buFontTx/>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Tx/>
              <a:buNone/>
              <a:defRPr sz="20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800" dirty="0">
                <a:solidFill>
                  <a:srgbClr val="1E559D"/>
                </a:solidFill>
              </a:rPr>
              <a:t>For a complete list of changes, see </a:t>
            </a:r>
            <a:r>
              <a:rPr lang="en-US" sz="1800" b="1" dirty="0">
                <a:solidFill>
                  <a:srgbClr val="1E559D"/>
                </a:solidFill>
              </a:rPr>
              <a:t>What’s New</a:t>
            </a:r>
            <a:r>
              <a:rPr lang="en-US" sz="1800" dirty="0">
                <a:solidFill>
                  <a:srgbClr val="1E559D"/>
                </a:solidFill>
              </a:rPr>
              <a:t> in the Help - About... menu of the Clarity main window.</a:t>
            </a:r>
          </a:p>
        </p:txBody>
      </p:sp>
      <p:pic>
        <p:nvPicPr>
          <p:cNvPr id="4" name="modules">
            <a:hlinkClick r:id="" action="ppaction://media"/>
            <a:extLst>
              <a:ext uri="{FF2B5EF4-FFF2-40B4-BE49-F238E27FC236}">
                <a16:creationId xmlns:a16="http://schemas.microsoft.com/office/drawing/2014/main" id="{FAD1FE4D-19C7-8777-B181-7F460F546A89}"/>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2521938" y="249025"/>
            <a:ext cx="609600" cy="609600"/>
          </a:xfrm>
          <a:prstGeom prst="rect">
            <a:avLst/>
          </a:prstGeom>
        </p:spPr>
      </p:pic>
    </p:spTree>
    <p:custDataLst>
      <p:tags r:id="rId1"/>
    </p:custDataLst>
    <p:extLst>
      <p:ext uri="{BB962C8B-B14F-4D97-AF65-F5344CB8AC3E}">
        <p14:creationId xmlns:p14="http://schemas.microsoft.com/office/powerpoint/2010/main" val="649509610"/>
      </p:ext>
    </p:extLst>
  </p:cSld>
  <p:clrMapOvr>
    <a:masterClrMapping/>
  </p:clrMapOvr>
  <mc:AlternateContent xmlns:mc="http://schemas.openxmlformats.org/markup-compatibility/2006" xmlns:p14="http://schemas.microsoft.com/office/powerpoint/2010/main">
    <mc:Choice Requires="p14">
      <p:transition p14:dur="0" advTm="19045"/>
    </mc:Choice>
    <mc:Fallback xmlns="">
      <p:transition advTm="1904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536"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0">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fade">
                                      <p:cBhvr>
                                        <p:cTn id="3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40" fill="hold" display="0">
                  <p:stCondLst>
                    <p:cond delay="indefinite"/>
                  </p:stCondLst>
                  <p:endCondLst>
                    <p:cond evt="onStopAudio" delay="0">
                      <p:tgtEl>
                        <p:sldTgt/>
                      </p:tgtEl>
                    </p:cond>
                  </p:endCondLst>
                </p:cTn>
                <p:tgtEl>
                  <p:spTgt spid="4"/>
                </p:tgtEl>
              </p:cMediaNode>
            </p:audio>
          </p:childTnLst>
        </p:cTn>
      </p:par>
    </p:tnLst>
    <p:bldLst>
      <p:bldP spid="2" grpId="0"/>
    </p:bldLst>
  </p:timing>
  <p:extLst>
    <p:ext uri="{E180D4A7-C9FB-4DFB-919C-405C955672EB}">
      <p14:showEvtLst xmlns:p14="http://schemas.microsoft.com/office/powerpoint/2010/main">
        <p14:playEvt time="896" objId="4"/>
        <p14:stopEvt time="17459" objId="4"/>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FE6F91EC-2458-F9BA-1724-27E6E3BBAFC1}"/>
              </a:ext>
            </a:extLst>
          </p:cNvPr>
          <p:cNvSpPr>
            <a:spLocks noGrp="1"/>
          </p:cNvSpPr>
          <p:nvPr>
            <p:ph type="ftr" sz="quarter" idx="11"/>
          </p:nvPr>
        </p:nvSpPr>
        <p:spPr/>
        <p:txBody>
          <a:bodyPr/>
          <a:lstStyle/>
          <a:p>
            <a:r>
              <a:rPr lang="cs-CZ" dirty="0"/>
              <a:t>P063/100A 20/05/2025</a:t>
            </a:r>
          </a:p>
        </p:txBody>
      </p:sp>
      <p:sp>
        <p:nvSpPr>
          <p:cNvPr id="9" name="Title 8">
            <a:extLst>
              <a:ext uri="{FF2B5EF4-FFF2-40B4-BE49-F238E27FC236}">
                <a16:creationId xmlns:a16="http://schemas.microsoft.com/office/drawing/2014/main" id="{B7AEF2EC-457F-E82F-B150-F105D3C5A280}"/>
              </a:ext>
            </a:extLst>
          </p:cNvPr>
          <p:cNvSpPr>
            <a:spLocks noGrp="1"/>
          </p:cNvSpPr>
          <p:nvPr>
            <p:ph type="title"/>
          </p:nvPr>
        </p:nvSpPr>
        <p:spPr>
          <a:xfrm>
            <a:off x="3591099" y="3516924"/>
            <a:ext cx="9387840" cy="535531"/>
          </a:xfrm>
        </p:spPr>
        <p:txBody>
          <a:bodyPr/>
          <a:lstStyle/>
          <a:p>
            <a:r>
              <a:rPr lang="en-US" sz="3200" noProof="0" dirty="0"/>
              <a:t>Thank you for your </a:t>
            </a:r>
            <a:r>
              <a:rPr lang="cs-CZ" sz="3200" noProof="0" dirty="0"/>
              <a:t>interest in clarity</a:t>
            </a:r>
            <a:endParaRPr lang="en-US" sz="3200" noProof="0" dirty="0"/>
          </a:p>
        </p:txBody>
      </p:sp>
      <p:pic>
        <p:nvPicPr>
          <p:cNvPr id="3" name="thanks">
            <a:hlinkClick r:id="" action="ppaction://media"/>
            <a:extLst>
              <a:ext uri="{FF2B5EF4-FFF2-40B4-BE49-F238E27FC236}">
                <a16:creationId xmlns:a16="http://schemas.microsoft.com/office/drawing/2014/main" id="{8074F0D9-EBD6-758A-BD43-7816049117AC}"/>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2559646" y="399854"/>
            <a:ext cx="609600" cy="609600"/>
          </a:xfrm>
          <a:prstGeom prst="rect">
            <a:avLst/>
          </a:prstGeom>
        </p:spPr>
      </p:pic>
    </p:spTree>
    <p:custDataLst>
      <p:tags r:id="rId1"/>
    </p:custDataLst>
    <p:extLst>
      <p:ext uri="{BB962C8B-B14F-4D97-AF65-F5344CB8AC3E}">
        <p14:creationId xmlns:p14="http://schemas.microsoft.com/office/powerpoint/2010/main" val="2667408531"/>
      </p:ext>
    </p:extLst>
  </p:cSld>
  <p:clrMapOvr>
    <a:masterClrMapping/>
  </p:clrMapOvr>
  <mc:AlternateContent xmlns:mc="http://schemas.openxmlformats.org/markup-compatibility/2006" xmlns:p14="http://schemas.microsoft.com/office/powerpoint/2010/main">
    <mc:Choice Requires="p14">
      <p:transition p14:dur="0" advTm="14382"/>
    </mc:Choice>
    <mc:Fallback xmlns="">
      <p:transition advTm="1438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21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extLst>
    <p:ext uri="{E180D4A7-C9FB-4DFB-919C-405C955672EB}">
      <p14:showEvtLst xmlns:p14="http://schemas.microsoft.com/office/powerpoint/2010/main">
        <p14:playEvt time="1007" objId="3"/>
        <p14:stopEvt time="13248" objId="3"/>
      </p14:showEvtLst>
    </p:ext>
  </p:extLst>
</p:sld>
</file>

<file path=ppt/tags/tag1.xml><?xml version="1.0" encoding="utf-8"?>
<p:tagLst xmlns:a="http://schemas.openxmlformats.org/drawingml/2006/main" xmlns:r="http://schemas.openxmlformats.org/officeDocument/2006/relationships" xmlns:p="http://schemas.openxmlformats.org/presentationml/2006/main">
  <p:tag name="TIMING" val="|0.8"/>
</p:tagLst>
</file>

<file path=ppt/tags/tag2.xml><?xml version="1.0" encoding="utf-8"?>
<p:tagLst xmlns:a="http://schemas.openxmlformats.org/drawingml/2006/main" xmlns:r="http://schemas.openxmlformats.org/officeDocument/2006/relationships" xmlns:p="http://schemas.openxmlformats.org/presentationml/2006/main">
  <p:tag name="TIMING" val="|0.6|1.8|5.8|4.3|4.3|5.8"/>
</p:tagLst>
</file>

<file path=ppt/tags/tag3.xml><?xml version="1.0" encoding="utf-8"?>
<p:tagLst xmlns:a="http://schemas.openxmlformats.org/drawingml/2006/main" xmlns:r="http://schemas.openxmlformats.org/officeDocument/2006/relationships" xmlns:p="http://schemas.openxmlformats.org/presentationml/2006/main">
  <p:tag name="TIMING" val="|0.8|6.3|6|4.6|1.3|0.9|2.1|1.5"/>
</p:tagLst>
</file>

<file path=ppt/tags/tag4.xml><?xml version="1.0" encoding="utf-8"?>
<p:tagLst xmlns:a="http://schemas.openxmlformats.org/drawingml/2006/main" xmlns:r="http://schemas.openxmlformats.org/officeDocument/2006/relationships" xmlns:p="http://schemas.openxmlformats.org/presentationml/2006/main">
  <p:tag name="TIMING" val="|0.8|1|3|3.2|6.3|7.7"/>
</p:tagLst>
</file>

<file path=ppt/tags/tag5.xml><?xml version="1.0" encoding="utf-8"?>
<p:tagLst xmlns:a="http://schemas.openxmlformats.org/drawingml/2006/main" xmlns:r="http://schemas.openxmlformats.org/officeDocument/2006/relationships" xmlns:p="http://schemas.openxmlformats.org/presentationml/2006/main">
  <p:tag name="TIMING" val="|0.6|0.9|6|5|3.5|4.1"/>
</p:tagLst>
</file>

<file path=ppt/tags/tag6.xml><?xml version="1.0" encoding="utf-8"?>
<p:tagLst xmlns:a="http://schemas.openxmlformats.org/drawingml/2006/main" xmlns:r="http://schemas.openxmlformats.org/officeDocument/2006/relationships" xmlns:p="http://schemas.openxmlformats.org/presentationml/2006/main">
  <p:tag name="TIMING" val="|1.2|3.2|10.5|7.2"/>
</p:tagLst>
</file>

<file path=ppt/tags/tag7.xml><?xml version="1.0" encoding="utf-8"?>
<p:tagLst xmlns:a="http://schemas.openxmlformats.org/drawingml/2006/main" xmlns:r="http://schemas.openxmlformats.org/officeDocument/2006/relationships" xmlns:p="http://schemas.openxmlformats.org/presentationml/2006/main">
  <p:tag name="TIMING" val="|0.7|5.8|4.9|2.9|6.7|2.8"/>
</p:tagLst>
</file>

<file path=ppt/tags/tag8.xml><?xml version="1.0" encoding="utf-8"?>
<p:tagLst xmlns:a="http://schemas.openxmlformats.org/drawingml/2006/main" xmlns:r="http://schemas.openxmlformats.org/officeDocument/2006/relationships" xmlns:p="http://schemas.openxmlformats.org/presentationml/2006/main">
  <p:tag name="TIMING" val="|0.7|0.8|3.6|4.7|2.1|2.2|1.6"/>
</p:tagLst>
</file>

<file path=ppt/tags/tag9.xml><?xml version="1.0" encoding="utf-8"?>
<p:tagLst xmlns:a="http://schemas.openxmlformats.org/drawingml/2006/main" xmlns:r="http://schemas.openxmlformats.org/officeDocument/2006/relationships" xmlns:p="http://schemas.openxmlformats.org/presentationml/2006/main">
  <p:tag name="TIMING" val="|0.8|3.7|0.7|0.8|1.1|0.9|0.9|1.2|1.7"/>
</p:tagLst>
</file>

<file path=ppt/tags/tag10.xml><?xml version="1.0" encoding="utf-8"?>
<p:tagLst xmlns:a="http://schemas.openxmlformats.org/drawingml/2006/main" xmlns:r="http://schemas.openxmlformats.org/officeDocument/2006/relationships" xmlns:p="http://schemas.openxmlformats.org/presentationml/2006/main">
  <p:tag name="TIMING" val="|1"/>
</p:tagLst>
</file>

<file path=ppt/theme/theme1.xml><?xml version="1.0" encoding="utf-8"?>
<a:theme xmlns:a="http://schemas.openxmlformats.org/drawingml/2006/main" name="Motiv Office">
  <a:themeElements>
    <a:clrScheme name="Apex 2023">
      <a:dk1>
        <a:srgbClr val="414042"/>
      </a:dk1>
      <a:lt1>
        <a:srgbClr val="FFFFFF"/>
      </a:lt1>
      <a:dk2>
        <a:srgbClr val="1E559D"/>
      </a:dk2>
      <a:lt2>
        <a:srgbClr val="FFFFFF"/>
      </a:lt2>
      <a:accent1>
        <a:srgbClr val="1E559D"/>
      </a:accent1>
      <a:accent2>
        <a:srgbClr val="008AD0"/>
      </a:accent2>
      <a:accent3>
        <a:srgbClr val="EBA2C0"/>
      </a:accent3>
      <a:accent4>
        <a:srgbClr val="88D1CE"/>
      </a:accent4>
      <a:accent5>
        <a:srgbClr val="D6DFE7"/>
      </a:accent5>
      <a:accent6>
        <a:srgbClr val="C00000"/>
      </a:accent6>
      <a:hlink>
        <a:srgbClr val="008AD0"/>
      </a:hlink>
      <a:folHlink>
        <a:srgbClr val="008AD0"/>
      </a:folHlink>
    </a:clrScheme>
    <a:fontScheme name="Custom 1">
      <a:majorFont>
        <a:latin typeface="Myriad Pro"/>
        <a:ea typeface=""/>
        <a:cs typeface=""/>
      </a:majorFont>
      <a:minorFont>
        <a:latin typeface="Myriad Pr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wrap="square">
        <a:spAutoFit/>
      </a:bodyPr>
      <a:lstStyle>
        <a:defPPr algn="l">
          <a:defRPr cap="all" baseline="0" smtClean="0"/>
        </a:defPPr>
      </a:lstStyle>
    </a:txDef>
  </a:objectDefaults>
  <a:extraClrSchemeLst/>
  <a:extLst>
    <a:ext uri="{05A4C25C-085E-4340-85A3-A5531E510DB2}">
      <thm15:themeFamily xmlns:thm15="http://schemas.microsoft.com/office/thememl/2012/main" name="Prezentace1" id="{2B965CE8-EE43-47FD-9AD0-B9C66A962DB1}" vid="{E979235C-3F99-4293-943A-FBF111A42473}"/>
    </a:ext>
  </a:ext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PRODUCT-09-2019</Template>
  <TotalTime>1864</TotalTime>
  <Words>995</Words>
  <Application>Microsoft Office PowerPoint</Application>
  <PresentationFormat>Širokoúhlá obrazovka</PresentationFormat>
  <Paragraphs>81</Paragraphs>
  <Slides>10</Slides>
  <Notes>10</Notes>
  <HiddenSlides>0</HiddenSlides>
  <MMClips>10</MMClips>
  <ScaleCrop>false</ScaleCrop>
  <HeadingPairs>
    <vt:vector size="6" baseType="variant">
      <vt:variant>
        <vt:lpstr>Použitá písma</vt:lpstr>
      </vt:variant>
      <vt:variant>
        <vt:i4>4</vt:i4>
      </vt:variant>
      <vt:variant>
        <vt:lpstr>Motiv</vt:lpstr>
      </vt:variant>
      <vt:variant>
        <vt:i4>1</vt:i4>
      </vt:variant>
      <vt:variant>
        <vt:lpstr>Nadpisy snímků</vt:lpstr>
      </vt:variant>
      <vt:variant>
        <vt:i4>10</vt:i4>
      </vt:variant>
    </vt:vector>
  </HeadingPairs>
  <TitlesOfParts>
    <vt:vector size="15" baseType="lpstr">
      <vt:lpstr>Arial</vt:lpstr>
      <vt:lpstr>Myriad Pro Light</vt:lpstr>
      <vt:lpstr>Calibri</vt:lpstr>
      <vt:lpstr>Wingdings</vt:lpstr>
      <vt:lpstr>Motiv Office</vt:lpstr>
      <vt:lpstr>Clarity 10.1</vt:lpstr>
      <vt:lpstr>What is new in Clarity 10.1</vt:lpstr>
      <vt:lpstr>ISTD from a Different Signal</vt:lpstr>
      <vt:lpstr>Determination Coefficient (R²)</vt:lpstr>
      <vt:lpstr>Calibration Warnings and Blank Handling</vt:lpstr>
      <vt:lpstr>Calibration Warnings and Blank Handling</vt:lpstr>
      <vt:lpstr>Signature Improvements</vt:lpstr>
      <vt:lpstr>IQ from Main Window</vt:lpstr>
      <vt:lpstr>New and Updated Control Modules</vt:lpstr>
      <vt:lpstr>Thank you for your interest in clarity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DISTRIBUTOR TRAINING</dc:title>
  <dc:creator>DataApex</dc:creator>
  <cp:lastModifiedBy>Sůvová Marie</cp:lastModifiedBy>
  <cp:revision>99</cp:revision>
  <dcterms:created xsi:type="dcterms:W3CDTF">2023-03-31T10:12:27Z</dcterms:created>
  <dcterms:modified xsi:type="dcterms:W3CDTF">2025-05-29T11:41:44Z</dcterms:modified>
</cp:coreProperties>
</file>